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7" r:id="rId3"/>
    <p:sldId id="258" r:id="rId4"/>
    <p:sldId id="263" r:id="rId5"/>
    <p:sldId id="259" r:id="rId6"/>
    <p:sldId id="26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2393" autoAdjust="0"/>
    <p:restoredTop sz="95045" autoAdjust="0"/>
  </p:normalViewPr>
  <p:slideViewPr>
    <p:cSldViewPr snapToGrid="0">
      <p:cViewPr>
        <p:scale>
          <a:sx n="110" d="100"/>
          <a:sy n="110" d="100"/>
        </p:scale>
        <p:origin x="34" y="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0440E8-EAB7-D846-92E8-A1AC5C5C9C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A8CDCBA-29A7-6E89-FFA3-A4E2BB4091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5C1F95-8748-6677-2C41-51F9C2FFBA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B50D1-94FB-4E1B-B541-1F6FCB55305A}" type="datetimeFigureOut">
              <a:rPr lang="en-US" smtClean="0"/>
              <a:t>6/27/2025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B1AA1B-6B08-F007-D035-7E0AE92F26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9E0CA8-1A08-2A85-080F-A3E67B1700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3D5BC-D883-4875-ADA1-33D5F89D64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8481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F4F6AB-7525-C789-906E-1660D26CB6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AF6EBDB-23F6-7A47-26CC-5DC6C0FAE3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5A61C9-57E8-7C7F-5B5F-6B49D6F4AC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B50D1-94FB-4E1B-B541-1F6FCB55305A}" type="datetimeFigureOut">
              <a:rPr lang="en-US" smtClean="0"/>
              <a:t>6/27/2025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0BC234-6624-F750-B359-A44042ACC2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A8A608-3FBC-DA18-9479-723D1A6A15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3D5BC-D883-4875-ADA1-33D5F89D64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1449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C96C338-F861-FBDF-6945-253096BB45A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014FE0-57DE-4B23-180A-C171FBDD8E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5CEA8A-C54E-B297-B975-26CB67F0C6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B50D1-94FB-4E1B-B541-1F6FCB55305A}" type="datetimeFigureOut">
              <a:rPr lang="en-US" smtClean="0"/>
              <a:t>6/27/2025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A2E41F-E0E8-9738-9EC1-27DF894D9E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2ABBB8-C771-D477-4B8B-5472EFF61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3D5BC-D883-4875-ADA1-33D5F89D64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0981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514FE6-901D-7F61-9DE2-2AC014E3A8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B1D05D-AEDC-8E3D-06CE-EAC08B691D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087CB4-FF86-6C00-BDC8-5ECB3C5901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B50D1-94FB-4E1B-B541-1F6FCB55305A}" type="datetimeFigureOut">
              <a:rPr lang="en-US" smtClean="0"/>
              <a:t>6/27/2025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B8FC6B-14D8-5277-A7C0-419CA50D1F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63ED79-4F85-ABEE-D6E4-BE936E096C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3D5BC-D883-4875-ADA1-33D5F89D64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8278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22C65D-B123-ABC4-0BC0-A28D9BB384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ACC3DC-0E3F-17B7-6DC8-9473EFD400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604334-B2B5-71C6-BF7F-84C790E34F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B50D1-94FB-4E1B-B541-1F6FCB55305A}" type="datetimeFigureOut">
              <a:rPr lang="en-US" smtClean="0"/>
              <a:t>6/27/2025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D95F22-6862-DD46-0BAE-810B51B1CD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A8E95C-FAF1-4B9C-58B1-41E7F0DA9B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3D5BC-D883-4875-ADA1-33D5F89D64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6696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923178-2345-3F03-5208-22D125C2B5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ECB9DD-2E1F-7001-0252-2FB4048395B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3225EC2-F08C-4C91-9F1A-5AB3FAF8D2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2854DA-3DCB-E65B-31FA-CC2DF89798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B50D1-94FB-4E1B-B541-1F6FCB55305A}" type="datetimeFigureOut">
              <a:rPr lang="en-US" smtClean="0"/>
              <a:t>6/27/2025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15DCA7-E8BD-269D-21E5-D2E53CD50C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13BD4B-1926-B6DB-D733-363DA75CC3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3D5BC-D883-4875-ADA1-33D5F89D64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7125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C7C42B-D3C0-DD35-4A72-CB7277CFD3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F4BE25-8517-3B45-5A3B-3AD2381244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5AA64FA-100A-ABC1-E576-C75FEC9F0F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DD930B7-574B-4661-D8FC-5B107444387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22CCF06-3F67-79C0-EAC2-5146F76D1FB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BC0B5B8-B294-5AF1-B201-75927655B4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B50D1-94FB-4E1B-B541-1F6FCB55305A}" type="datetimeFigureOut">
              <a:rPr lang="en-US" smtClean="0"/>
              <a:t>6/27/2025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2B3B07B-2276-08CE-B077-3088EA81A6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6DEC362-DEA0-B197-448F-67981225EE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3D5BC-D883-4875-ADA1-33D5F89D64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22404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216AD7-EED2-4D3E-69A1-A2124693A0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46846D5-AD84-C38D-CAF6-54E8AC1A33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B50D1-94FB-4E1B-B541-1F6FCB55305A}" type="datetimeFigureOut">
              <a:rPr lang="en-US" smtClean="0"/>
              <a:t>6/27/2025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CFD885C-5979-EED5-7C3C-58811D7267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5B73D00-9D7A-6600-8749-D29EAE2FB2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3D5BC-D883-4875-ADA1-33D5F89D64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7490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F0FBCEC-90DD-76DF-91E1-3B97B2F749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B50D1-94FB-4E1B-B541-1F6FCB55305A}" type="datetimeFigureOut">
              <a:rPr lang="en-US" smtClean="0"/>
              <a:t>6/27/2025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6F589E6-00FB-28D4-4627-371160FB1B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25F5C7-61B4-42F0-768B-A025805088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3D5BC-D883-4875-ADA1-33D5F89D64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8733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505370-1D5E-7AAC-5C69-E91D89E341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0FA2BA-28F6-790A-029E-9AFB938D3C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C8CD80-4077-A07A-C973-DB00923175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5A9DCBD-D047-96C8-CFDB-C5F6776CDB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B50D1-94FB-4E1B-B541-1F6FCB55305A}" type="datetimeFigureOut">
              <a:rPr lang="en-US" smtClean="0"/>
              <a:t>6/27/2025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BE32EC-6544-91FC-9E6D-992E57CD53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E7C5AB0-93B8-5E33-0417-7AD8553AFC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3D5BC-D883-4875-ADA1-33D5F89D64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480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BDE6D7-0E87-3375-36E0-061B28C478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3CA4FE7-2ACB-9A24-D324-216EC266DDF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2F30A3-6D9A-42FD-1BD8-2214F3CD93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D7504D-4A5F-8CD0-136E-D5D00CBBA2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B50D1-94FB-4E1B-B541-1F6FCB55305A}" type="datetimeFigureOut">
              <a:rPr lang="en-US" smtClean="0"/>
              <a:t>6/27/2025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85D0B00-0C09-1120-8C59-BD6C14E4B8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95F047-F044-37AB-ED70-AC5AB84975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3D5BC-D883-4875-ADA1-33D5F89D64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663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FBED1AE-8DF8-E24C-DCC1-7539614D2C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79B2F6-A79D-C091-333F-4CD1A6AB8E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FC086D-40DE-0C9B-E36B-9824FF7F848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A2B50D1-94FB-4E1B-B541-1F6FCB55305A}" type="datetimeFigureOut">
              <a:rPr lang="en-US" smtClean="0"/>
              <a:t>6/27/2025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656A42-6F03-13EF-5B89-5E83FF67F4D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797B93-5B91-010D-62D5-CE9F0CDCEE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7A3D5BC-D883-4875-ADA1-33D5F89D64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214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D7E5BA5-72A9-B86F-2287-81D573BF38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8919" y="783100"/>
            <a:ext cx="7193281" cy="4703299"/>
          </a:xfrm>
          <a:prstGeom prst="rect">
            <a:avLst/>
          </a:prstGeom>
        </p:spPr>
      </p:pic>
      <p:cxnSp>
        <p:nvCxnSpPr>
          <p:cNvPr id="5" name="Connector: Elbow 4">
            <a:extLst>
              <a:ext uri="{FF2B5EF4-FFF2-40B4-BE49-F238E27FC236}">
                <a16:creationId xmlns:a16="http://schemas.microsoft.com/office/drawing/2014/main" id="{C20FC820-D860-EC56-96A7-E21CA4675696}"/>
              </a:ext>
            </a:extLst>
          </p:cNvPr>
          <p:cNvCxnSpPr/>
          <p:nvPr/>
        </p:nvCxnSpPr>
        <p:spPr>
          <a:xfrm>
            <a:off x="4616726" y="3379304"/>
            <a:ext cx="392596" cy="273326"/>
          </a:xfrm>
          <a:prstGeom prst="bentConnector3">
            <a:avLst>
              <a:gd name="adj1" fmla="val -1899"/>
            </a:avLst>
          </a:prstGeom>
          <a:ln>
            <a:solidFill>
              <a:srgbClr val="FF0000"/>
            </a:solidFill>
            <a:prstDash val="sysDash"/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17740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D69C34FF-5B5E-EAC1-38EB-688E214870E0}"/>
              </a:ext>
            </a:extLst>
          </p:cNvPr>
          <p:cNvSpPr txBox="1"/>
          <p:nvPr/>
        </p:nvSpPr>
        <p:spPr>
          <a:xfrm>
            <a:off x="1288442" y="3679597"/>
            <a:ext cx="8244049" cy="28931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700"/>
              <a:t>definitions</a:t>
            </a:r>
          </a:p>
          <a:p>
            <a:endParaRPr lang="en-US" sz="700"/>
          </a:p>
          <a:p>
            <a:endParaRPr lang="en-US" sz="700"/>
          </a:p>
          <a:p>
            <a:endParaRPr lang="en-US" sz="700"/>
          </a:p>
          <a:p>
            <a:endParaRPr lang="en-US" sz="700"/>
          </a:p>
          <a:p>
            <a:endParaRPr lang="en-US" sz="700"/>
          </a:p>
          <a:p>
            <a:endParaRPr lang="en-US" sz="700"/>
          </a:p>
          <a:p>
            <a:endParaRPr lang="en-US" sz="700"/>
          </a:p>
          <a:p>
            <a:endParaRPr lang="en-US" sz="700"/>
          </a:p>
          <a:p>
            <a:endParaRPr lang="en-US" sz="700"/>
          </a:p>
          <a:p>
            <a:endParaRPr lang="en-US" sz="700"/>
          </a:p>
          <a:p>
            <a:endParaRPr lang="en-US" sz="700"/>
          </a:p>
          <a:p>
            <a:endParaRPr lang="en-US" sz="700"/>
          </a:p>
          <a:p>
            <a:endParaRPr lang="en-US" sz="700"/>
          </a:p>
          <a:p>
            <a:endParaRPr lang="en-US" sz="700"/>
          </a:p>
          <a:p>
            <a:endParaRPr lang="en-US" sz="700"/>
          </a:p>
          <a:p>
            <a:endParaRPr lang="en-US" sz="700"/>
          </a:p>
          <a:p>
            <a:endParaRPr lang="en-US" sz="700"/>
          </a:p>
          <a:p>
            <a:endParaRPr lang="en-US" sz="700"/>
          </a:p>
          <a:p>
            <a:endParaRPr lang="en-US" sz="700"/>
          </a:p>
          <a:p>
            <a:endParaRPr lang="en-US" sz="700"/>
          </a:p>
          <a:p>
            <a:endParaRPr lang="en-US" sz="700"/>
          </a:p>
          <a:p>
            <a:endParaRPr lang="en-US" sz="700"/>
          </a:p>
          <a:p>
            <a:endParaRPr lang="en-US" sz="700"/>
          </a:p>
          <a:p>
            <a:endParaRPr lang="en-US" sz="700"/>
          </a:p>
          <a:p>
            <a:endParaRPr lang="en-US" sz="7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B2D74C6-54A3-C3C6-3FAE-DE82B0BC357A}"/>
              </a:ext>
            </a:extLst>
          </p:cNvPr>
          <p:cNvSpPr txBox="1"/>
          <p:nvPr/>
        </p:nvSpPr>
        <p:spPr>
          <a:xfrm>
            <a:off x="1425602" y="3963094"/>
            <a:ext cx="7107801" cy="246221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en-US" sz="700"/>
              <a:t>process </a:t>
            </a:r>
            <a:r>
              <a:rPr lang="en-US" sz="700" b="1"/>
              <a:t>(X)</a:t>
            </a:r>
          </a:p>
          <a:p>
            <a:pPr algn="r"/>
            <a:endParaRPr lang="en-US" sz="700" b="1"/>
          </a:p>
          <a:p>
            <a:pPr algn="r"/>
            <a:endParaRPr lang="en-US" sz="700" b="1"/>
          </a:p>
          <a:p>
            <a:endParaRPr lang="en-US" sz="700" b="1"/>
          </a:p>
          <a:p>
            <a:endParaRPr lang="en-US" sz="700" b="1"/>
          </a:p>
          <a:p>
            <a:endParaRPr lang="en-US" sz="700" b="1"/>
          </a:p>
          <a:p>
            <a:endParaRPr lang="en-US" sz="700" b="1"/>
          </a:p>
          <a:p>
            <a:endParaRPr lang="en-US" sz="700" b="1"/>
          </a:p>
          <a:p>
            <a:endParaRPr lang="en-US" sz="700" b="1"/>
          </a:p>
          <a:p>
            <a:endParaRPr lang="en-US" sz="700" b="1"/>
          </a:p>
          <a:p>
            <a:endParaRPr lang="en-US" sz="700" b="1"/>
          </a:p>
          <a:p>
            <a:endParaRPr lang="en-US" sz="700" b="1"/>
          </a:p>
          <a:p>
            <a:endParaRPr lang="en-US" sz="700" b="1"/>
          </a:p>
          <a:p>
            <a:endParaRPr lang="en-US" sz="700" b="1"/>
          </a:p>
          <a:p>
            <a:endParaRPr lang="en-US" sz="700" b="1"/>
          </a:p>
          <a:p>
            <a:endParaRPr lang="en-US" sz="700" b="1"/>
          </a:p>
          <a:p>
            <a:endParaRPr lang="en-US" sz="700" b="1"/>
          </a:p>
          <a:p>
            <a:endParaRPr lang="en-US" sz="700" b="1"/>
          </a:p>
          <a:p>
            <a:endParaRPr lang="en-US" sz="700" b="1"/>
          </a:p>
          <a:p>
            <a:endParaRPr lang="en-US" sz="700" b="1"/>
          </a:p>
          <a:p>
            <a:endParaRPr lang="en-US" sz="700" b="1"/>
          </a:p>
          <a:p>
            <a:endParaRPr lang="en-US" sz="700" b="1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4212D1F-2A3E-5E86-7461-3976239DEE51}"/>
              </a:ext>
            </a:extLst>
          </p:cNvPr>
          <p:cNvSpPr txBox="1"/>
          <p:nvPr/>
        </p:nvSpPr>
        <p:spPr>
          <a:xfrm>
            <a:off x="6573802" y="4306059"/>
            <a:ext cx="1837389" cy="170816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700"/>
              <a:t>laneSet</a:t>
            </a:r>
          </a:p>
          <a:p>
            <a:endParaRPr lang="en-US" sz="700"/>
          </a:p>
          <a:p>
            <a:endParaRPr lang="en-US" sz="700"/>
          </a:p>
          <a:p>
            <a:endParaRPr lang="en-US" sz="700"/>
          </a:p>
          <a:p>
            <a:endParaRPr lang="en-US" sz="700"/>
          </a:p>
          <a:p>
            <a:endParaRPr lang="en-US" sz="700"/>
          </a:p>
          <a:p>
            <a:endParaRPr lang="en-US" sz="700"/>
          </a:p>
          <a:p>
            <a:endParaRPr lang="en-US" sz="700"/>
          </a:p>
          <a:p>
            <a:endParaRPr lang="en-US" sz="700"/>
          </a:p>
          <a:p>
            <a:endParaRPr lang="en-US" sz="700"/>
          </a:p>
          <a:p>
            <a:endParaRPr lang="en-US" sz="700"/>
          </a:p>
          <a:p>
            <a:endParaRPr lang="en-US" sz="700"/>
          </a:p>
          <a:p>
            <a:endParaRPr lang="en-US" sz="700"/>
          </a:p>
          <a:p>
            <a:endParaRPr lang="en-US" sz="700"/>
          </a:p>
          <a:p>
            <a:endParaRPr lang="en-US" sz="70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4A86885-ED09-83FA-A733-F446E8D97E64}"/>
              </a:ext>
            </a:extLst>
          </p:cNvPr>
          <p:cNvSpPr txBox="1"/>
          <p:nvPr/>
        </p:nvSpPr>
        <p:spPr>
          <a:xfrm>
            <a:off x="6673756" y="4658516"/>
            <a:ext cx="831816" cy="116955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700"/>
              <a:t>lane</a:t>
            </a:r>
          </a:p>
          <a:p>
            <a:r>
              <a:rPr lang="en-US" sz="700" b="1"/>
              <a:t>(L1)</a:t>
            </a:r>
          </a:p>
          <a:p>
            <a:endParaRPr lang="en-US" sz="700" b="1"/>
          </a:p>
          <a:p>
            <a:endParaRPr lang="en-US" sz="700" b="1"/>
          </a:p>
          <a:p>
            <a:endParaRPr lang="en-US" sz="700" b="1"/>
          </a:p>
          <a:p>
            <a:endParaRPr lang="en-US" sz="700" b="1"/>
          </a:p>
          <a:p>
            <a:endParaRPr lang="en-US" sz="700" b="1"/>
          </a:p>
          <a:p>
            <a:endParaRPr lang="en-US" sz="700" b="1"/>
          </a:p>
          <a:p>
            <a:endParaRPr lang="en-US" sz="700" b="1"/>
          </a:p>
          <a:p>
            <a:endParaRPr lang="en-US" sz="700" b="1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FB0B9CA-E46E-2501-347E-3272A03EB96A}"/>
              </a:ext>
            </a:extLst>
          </p:cNvPr>
          <p:cNvSpPr txBox="1"/>
          <p:nvPr/>
        </p:nvSpPr>
        <p:spPr>
          <a:xfrm>
            <a:off x="7576510" y="4658517"/>
            <a:ext cx="790250" cy="116955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700"/>
              <a:t>lane </a:t>
            </a:r>
          </a:p>
          <a:p>
            <a:r>
              <a:rPr lang="en-US" sz="700" b="1"/>
              <a:t>(L2)</a:t>
            </a:r>
          </a:p>
          <a:p>
            <a:endParaRPr lang="en-US" sz="700" b="1"/>
          </a:p>
          <a:p>
            <a:endParaRPr lang="en-US" sz="700" b="1"/>
          </a:p>
          <a:p>
            <a:endParaRPr lang="en-US" sz="700" b="1"/>
          </a:p>
          <a:p>
            <a:endParaRPr lang="en-US" sz="700" b="1"/>
          </a:p>
          <a:p>
            <a:endParaRPr lang="en-US" sz="700" b="1"/>
          </a:p>
          <a:p>
            <a:endParaRPr lang="en-US" sz="700" b="1"/>
          </a:p>
          <a:p>
            <a:endParaRPr lang="en-US" sz="700" b="1"/>
          </a:p>
          <a:p>
            <a:endParaRPr lang="en-US" sz="700" b="1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63ABD53-C377-954E-1C26-DAC96CA8DF1B}"/>
              </a:ext>
            </a:extLst>
          </p:cNvPr>
          <p:cNvSpPr txBox="1"/>
          <p:nvPr/>
        </p:nvSpPr>
        <p:spPr>
          <a:xfrm>
            <a:off x="6753668" y="4943468"/>
            <a:ext cx="735212" cy="20005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700"/>
              <a:t>flowNodeRef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81300DA-6C27-201B-5584-589780E15137}"/>
              </a:ext>
            </a:extLst>
          </p:cNvPr>
          <p:cNvSpPr txBox="1"/>
          <p:nvPr/>
        </p:nvSpPr>
        <p:spPr>
          <a:xfrm>
            <a:off x="8568324" y="3980509"/>
            <a:ext cx="876537" cy="224676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700"/>
              <a:t>collaboration</a:t>
            </a:r>
          </a:p>
          <a:p>
            <a:endParaRPr lang="en-US" sz="700"/>
          </a:p>
          <a:p>
            <a:endParaRPr lang="en-US" sz="700"/>
          </a:p>
          <a:p>
            <a:endParaRPr lang="en-US" sz="700"/>
          </a:p>
          <a:p>
            <a:endParaRPr lang="en-US" sz="700"/>
          </a:p>
          <a:p>
            <a:endParaRPr lang="en-US" sz="700"/>
          </a:p>
          <a:p>
            <a:endParaRPr lang="en-US" sz="700"/>
          </a:p>
          <a:p>
            <a:endParaRPr lang="en-US" sz="700"/>
          </a:p>
          <a:p>
            <a:endParaRPr lang="en-US" sz="700"/>
          </a:p>
          <a:p>
            <a:endParaRPr lang="en-US" sz="700"/>
          </a:p>
          <a:p>
            <a:endParaRPr lang="en-US" sz="700"/>
          </a:p>
          <a:p>
            <a:endParaRPr lang="en-US" sz="700"/>
          </a:p>
          <a:p>
            <a:endParaRPr lang="en-US" sz="700"/>
          </a:p>
          <a:p>
            <a:endParaRPr lang="en-US" sz="700"/>
          </a:p>
          <a:p>
            <a:endParaRPr lang="en-US" sz="700"/>
          </a:p>
          <a:p>
            <a:endParaRPr lang="en-US" sz="700"/>
          </a:p>
          <a:p>
            <a:endParaRPr lang="en-US" sz="700"/>
          </a:p>
          <a:p>
            <a:endParaRPr lang="en-US" sz="700"/>
          </a:p>
          <a:p>
            <a:endParaRPr lang="en-US" sz="700"/>
          </a:p>
          <a:p>
            <a:endParaRPr lang="en-US" sz="70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AFFBB03-99BE-4F38-C10A-2B7A2985A152}"/>
              </a:ext>
            </a:extLst>
          </p:cNvPr>
          <p:cNvSpPr txBox="1"/>
          <p:nvPr/>
        </p:nvSpPr>
        <p:spPr>
          <a:xfrm>
            <a:off x="8638166" y="4306059"/>
            <a:ext cx="738616" cy="30777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700"/>
              <a:t>participant</a:t>
            </a:r>
          </a:p>
          <a:p>
            <a:r>
              <a:rPr lang="en-US" sz="700" b="1"/>
              <a:t>(P1)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3745211-E242-7E1A-4710-A01B136B5A2B}"/>
              </a:ext>
            </a:extLst>
          </p:cNvPr>
          <p:cNvSpPr txBox="1"/>
          <p:nvPr/>
        </p:nvSpPr>
        <p:spPr>
          <a:xfrm>
            <a:off x="6753668" y="5163920"/>
            <a:ext cx="735212" cy="20005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700"/>
              <a:t>flowNodeRef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4E0E312-1924-7038-FE28-2E91A9834FD7}"/>
              </a:ext>
            </a:extLst>
          </p:cNvPr>
          <p:cNvSpPr txBox="1"/>
          <p:nvPr/>
        </p:nvSpPr>
        <p:spPr>
          <a:xfrm>
            <a:off x="6753668" y="5376910"/>
            <a:ext cx="735212" cy="20005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700"/>
              <a:t>….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2E6E75D-E21F-897F-5370-71623CD34275}"/>
              </a:ext>
            </a:extLst>
          </p:cNvPr>
          <p:cNvSpPr txBox="1"/>
          <p:nvPr/>
        </p:nvSpPr>
        <p:spPr>
          <a:xfrm>
            <a:off x="7623838" y="4943468"/>
            <a:ext cx="712659" cy="20005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700"/>
              <a:t>flowNodeRef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92E3C06-AAED-0C83-104A-4B7261CFC45D}"/>
              </a:ext>
            </a:extLst>
          </p:cNvPr>
          <p:cNvSpPr txBox="1"/>
          <p:nvPr/>
        </p:nvSpPr>
        <p:spPr>
          <a:xfrm>
            <a:off x="2670423" y="4315437"/>
            <a:ext cx="644186" cy="106182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700"/>
              <a:t>task</a:t>
            </a:r>
          </a:p>
          <a:p>
            <a:r>
              <a:rPr lang="en-US" sz="700" b="1"/>
              <a:t>(T1)</a:t>
            </a:r>
          </a:p>
          <a:p>
            <a:endParaRPr lang="en-US" sz="700"/>
          </a:p>
          <a:p>
            <a:endParaRPr lang="en-US" sz="700"/>
          </a:p>
          <a:p>
            <a:endParaRPr lang="en-US" sz="700" b="1"/>
          </a:p>
          <a:p>
            <a:endParaRPr lang="en-US" sz="700" b="1"/>
          </a:p>
          <a:p>
            <a:endParaRPr lang="en-US" sz="700" b="1"/>
          </a:p>
          <a:p>
            <a:endParaRPr lang="en-US" sz="700" b="1"/>
          </a:p>
          <a:p>
            <a:endParaRPr lang="en-US" sz="700" b="1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A1720E2-D259-B432-5758-D7D239E2709B}"/>
              </a:ext>
            </a:extLst>
          </p:cNvPr>
          <p:cNvSpPr txBox="1"/>
          <p:nvPr/>
        </p:nvSpPr>
        <p:spPr>
          <a:xfrm>
            <a:off x="3337885" y="4315437"/>
            <a:ext cx="921378" cy="127727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700"/>
              <a:t>exclusiveGateway</a:t>
            </a:r>
            <a:endParaRPr lang="en-US" sz="700" b="1"/>
          </a:p>
          <a:p>
            <a:r>
              <a:rPr lang="en-US" sz="700" b="1"/>
              <a:t>(myQuestion)</a:t>
            </a:r>
          </a:p>
          <a:p>
            <a:endParaRPr lang="en-US" sz="700" b="1"/>
          </a:p>
          <a:p>
            <a:endParaRPr lang="en-US" sz="700" b="1"/>
          </a:p>
          <a:p>
            <a:endParaRPr lang="en-US" sz="700" b="1"/>
          </a:p>
          <a:p>
            <a:endParaRPr lang="en-US" sz="700" b="1"/>
          </a:p>
          <a:p>
            <a:endParaRPr lang="en-US" sz="700" b="1"/>
          </a:p>
          <a:p>
            <a:endParaRPr lang="en-US" sz="700" b="1"/>
          </a:p>
          <a:p>
            <a:endParaRPr lang="en-US" sz="700" b="1"/>
          </a:p>
          <a:p>
            <a:endParaRPr lang="en-US" sz="700" b="1"/>
          </a:p>
          <a:p>
            <a:endParaRPr lang="en-US" sz="700" b="1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48AB389-781D-E5A6-58D5-0B12D5C364A3}"/>
              </a:ext>
            </a:extLst>
          </p:cNvPr>
          <p:cNvSpPr txBox="1"/>
          <p:nvPr/>
        </p:nvSpPr>
        <p:spPr>
          <a:xfrm>
            <a:off x="3622753" y="4633560"/>
            <a:ext cx="546291" cy="20005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700"/>
              <a:t>incoming</a:t>
            </a:r>
            <a:endParaRPr lang="en-US" sz="700" b="1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BACBDAE-49F4-EE3E-C87F-398FA1EFD6DF}"/>
              </a:ext>
            </a:extLst>
          </p:cNvPr>
          <p:cNvSpPr txBox="1"/>
          <p:nvPr/>
        </p:nvSpPr>
        <p:spPr>
          <a:xfrm>
            <a:off x="3622753" y="4849612"/>
            <a:ext cx="546291" cy="20005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700"/>
              <a:t>outgoing</a:t>
            </a:r>
            <a:endParaRPr lang="en-US" sz="700" b="1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C611477-D397-9156-8CAA-5EED309D614E}"/>
              </a:ext>
            </a:extLst>
          </p:cNvPr>
          <p:cNvSpPr txBox="1"/>
          <p:nvPr/>
        </p:nvSpPr>
        <p:spPr>
          <a:xfrm>
            <a:off x="3622752" y="5086302"/>
            <a:ext cx="546291" cy="20005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700"/>
              <a:t>outgoing</a:t>
            </a:r>
            <a:endParaRPr lang="en-US" sz="700" b="1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0511AE4-1646-148E-1501-8D0E6182F63D}"/>
              </a:ext>
            </a:extLst>
          </p:cNvPr>
          <p:cNvSpPr txBox="1"/>
          <p:nvPr/>
        </p:nvSpPr>
        <p:spPr>
          <a:xfrm>
            <a:off x="4282422" y="4315438"/>
            <a:ext cx="675594" cy="30777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700"/>
              <a:t>sequenceFlow </a:t>
            </a:r>
            <a:r>
              <a:rPr lang="en-US" sz="700" b="1"/>
              <a:t>(s1)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A59BEFA-7E30-04A1-41EC-4C37A7B8BA46}"/>
              </a:ext>
            </a:extLst>
          </p:cNvPr>
          <p:cNvSpPr txBox="1"/>
          <p:nvPr/>
        </p:nvSpPr>
        <p:spPr>
          <a:xfrm>
            <a:off x="4994862" y="4315440"/>
            <a:ext cx="748014" cy="30777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700"/>
              <a:t>sequenceFlow </a:t>
            </a:r>
          </a:p>
          <a:p>
            <a:r>
              <a:rPr lang="en-US" sz="700" b="1"/>
              <a:t>(s2, name=v1)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788BA02-C81F-E881-DA4F-80BD58A6E011}"/>
              </a:ext>
            </a:extLst>
          </p:cNvPr>
          <p:cNvSpPr txBox="1"/>
          <p:nvPr/>
        </p:nvSpPr>
        <p:spPr>
          <a:xfrm>
            <a:off x="5779722" y="4315438"/>
            <a:ext cx="748014" cy="30777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700"/>
              <a:t>sequenceFlow </a:t>
            </a:r>
            <a:r>
              <a:rPr lang="en-US" sz="700" b="1"/>
              <a:t>(s3, name=v2)</a:t>
            </a:r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60419311-E9CB-AFDB-899F-AA87CC7ADC99}"/>
              </a:ext>
            </a:extLst>
          </p:cNvPr>
          <p:cNvSpPr/>
          <p:nvPr/>
        </p:nvSpPr>
        <p:spPr>
          <a:xfrm>
            <a:off x="4159342" y="4579332"/>
            <a:ext cx="381000" cy="179123"/>
          </a:xfrm>
          <a:custGeom>
            <a:avLst/>
            <a:gdLst>
              <a:gd name="connsiteX0" fmla="*/ 0 w 381000"/>
              <a:gd name="connsiteY0" fmla="*/ 133350 h 179123"/>
              <a:gd name="connsiteX1" fmla="*/ 213360 w 381000"/>
              <a:gd name="connsiteY1" fmla="*/ 171450 h 179123"/>
              <a:gd name="connsiteX2" fmla="*/ 381000 w 381000"/>
              <a:gd name="connsiteY2" fmla="*/ 0 h 1791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1000" h="179123">
                <a:moveTo>
                  <a:pt x="0" y="133350"/>
                </a:moveTo>
                <a:cubicBezTo>
                  <a:pt x="74930" y="163512"/>
                  <a:pt x="149860" y="193675"/>
                  <a:pt x="213360" y="171450"/>
                </a:cubicBezTo>
                <a:cubicBezTo>
                  <a:pt x="276860" y="149225"/>
                  <a:pt x="328930" y="74612"/>
                  <a:pt x="381000" y="0"/>
                </a:cubicBezTo>
              </a:path>
            </a:pathLst>
          </a:custGeom>
          <a:noFill/>
          <a:ln w="6350">
            <a:prstDash val="sysDot"/>
            <a:headEnd type="none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00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6DCD6A67-3D0F-64C8-3F27-EB846F122999}"/>
              </a:ext>
            </a:extLst>
          </p:cNvPr>
          <p:cNvSpPr/>
          <p:nvPr/>
        </p:nvSpPr>
        <p:spPr>
          <a:xfrm>
            <a:off x="4169043" y="4620565"/>
            <a:ext cx="1165269" cy="375850"/>
          </a:xfrm>
          <a:custGeom>
            <a:avLst/>
            <a:gdLst>
              <a:gd name="connsiteX0" fmla="*/ 0 w 381000"/>
              <a:gd name="connsiteY0" fmla="*/ 133350 h 179123"/>
              <a:gd name="connsiteX1" fmla="*/ 213360 w 381000"/>
              <a:gd name="connsiteY1" fmla="*/ 171450 h 179123"/>
              <a:gd name="connsiteX2" fmla="*/ 381000 w 381000"/>
              <a:gd name="connsiteY2" fmla="*/ 0 h 1791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1000" h="179123">
                <a:moveTo>
                  <a:pt x="0" y="133350"/>
                </a:moveTo>
                <a:cubicBezTo>
                  <a:pt x="74930" y="163512"/>
                  <a:pt x="149860" y="193675"/>
                  <a:pt x="213360" y="171450"/>
                </a:cubicBezTo>
                <a:cubicBezTo>
                  <a:pt x="276860" y="149225"/>
                  <a:pt x="328930" y="74612"/>
                  <a:pt x="381000" y="0"/>
                </a:cubicBezTo>
              </a:path>
            </a:pathLst>
          </a:custGeom>
          <a:noFill/>
          <a:ln w="6350">
            <a:prstDash val="sysDot"/>
            <a:headEnd type="none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00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0DA5D906-4C48-FF3E-ADAA-F5CDA030BE00}"/>
              </a:ext>
            </a:extLst>
          </p:cNvPr>
          <p:cNvSpPr/>
          <p:nvPr/>
        </p:nvSpPr>
        <p:spPr>
          <a:xfrm>
            <a:off x="4185754" y="4591809"/>
            <a:ext cx="1907252" cy="693298"/>
          </a:xfrm>
          <a:custGeom>
            <a:avLst/>
            <a:gdLst>
              <a:gd name="connsiteX0" fmla="*/ 0 w 381000"/>
              <a:gd name="connsiteY0" fmla="*/ 133350 h 179123"/>
              <a:gd name="connsiteX1" fmla="*/ 213360 w 381000"/>
              <a:gd name="connsiteY1" fmla="*/ 171450 h 179123"/>
              <a:gd name="connsiteX2" fmla="*/ 381000 w 381000"/>
              <a:gd name="connsiteY2" fmla="*/ 0 h 1791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1000" h="179123">
                <a:moveTo>
                  <a:pt x="0" y="133350"/>
                </a:moveTo>
                <a:cubicBezTo>
                  <a:pt x="74930" y="163512"/>
                  <a:pt x="149860" y="193675"/>
                  <a:pt x="213360" y="171450"/>
                </a:cubicBezTo>
                <a:cubicBezTo>
                  <a:pt x="276860" y="149225"/>
                  <a:pt x="328930" y="74612"/>
                  <a:pt x="381000" y="0"/>
                </a:cubicBezTo>
              </a:path>
            </a:pathLst>
          </a:custGeom>
          <a:noFill/>
          <a:ln w="6350">
            <a:prstDash val="sysDot"/>
            <a:headEnd type="none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0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DA94CC1-EA3A-BF9F-8F00-2A9ECFDB2726}"/>
              </a:ext>
            </a:extLst>
          </p:cNvPr>
          <p:cNvSpPr txBox="1"/>
          <p:nvPr/>
        </p:nvSpPr>
        <p:spPr>
          <a:xfrm>
            <a:off x="2721751" y="4624272"/>
            <a:ext cx="546291" cy="20005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700"/>
              <a:t>incoming</a:t>
            </a:r>
            <a:endParaRPr lang="en-US" sz="700" b="1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7599B9B-70CF-16F6-B1FF-4F6D84629087}"/>
              </a:ext>
            </a:extLst>
          </p:cNvPr>
          <p:cNvSpPr txBox="1"/>
          <p:nvPr/>
        </p:nvSpPr>
        <p:spPr>
          <a:xfrm>
            <a:off x="2711465" y="4854189"/>
            <a:ext cx="546291" cy="20005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700"/>
              <a:t>outgoing</a:t>
            </a:r>
            <a:endParaRPr lang="en-US" sz="700" b="1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B6D9C03A-1C1B-8C7D-8D7B-8F1360BCD735}"/>
              </a:ext>
            </a:extLst>
          </p:cNvPr>
          <p:cNvSpPr/>
          <p:nvPr/>
        </p:nvSpPr>
        <p:spPr>
          <a:xfrm>
            <a:off x="3262779" y="4596580"/>
            <a:ext cx="1487284" cy="405784"/>
          </a:xfrm>
          <a:custGeom>
            <a:avLst/>
            <a:gdLst>
              <a:gd name="connsiteX0" fmla="*/ 0 w 381000"/>
              <a:gd name="connsiteY0" fmla="*/ 133350 h 179123"/>
              <a:gd name="connsiteX1" fmla="*/ 213360 w 381000"/>
              <a:gd name="connsiteY1" fmla="*/ 171450 h 179123"/>
              <a:gd name="connsiteX2" fmla="*/ 381000 w 381000"/>
              <a:gd name="connsiteY2" fmla="*/ 0 h 1791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1000" h="179123">
                <a:moveTo>
                  <a:pt x="0" y="133350"/>
                </a:moveTo>
                <a:cubicBezTo>
                  <a:pt x="74930" y="163512"/>
                  <a:pt x="149860" y="193675"/>
                  <a:pt x="213360" y="171450"/>
                </a:cubicBezTo>
                <a:cubicBezTo>
                  <a:pt x="276860" y="149225"/>
                  <a:pt x="328930" y="74612"/>
                  <a:pt x="381000" y="0"/>
                </a:cubicBezTo>
              </a:path>
            </a:pathLst>
          </a:custGeom>
          <a:noFill/>
          <a:ln w="6350">
            <a:prstDash val="sysDot"/>
            <a:headEnd type="none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00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BC958704-64DD-246E-0543-D86789112E0C}"/>
              </a:ext>
            </a:extLst>
          </p:cNvPr>
          <p:cNvSpPr/>
          <p:nvPr/>
        </p:nvSpPr>
        <p:spPr>
          <a:xfrm rot="10286204" flipV="1">
            <a:off x="2944512" y="4964022"/>
            <a:ext cx="3792014" cy="879733"/>
          </a:xfrm>
          <a:custGeom>
            <a:avLst/>
            <a:gdLst>
              <a:gd name="connsiteX0" fmla="*/ 0 w 381000"/>
              <a:gd name="connsiteY0" fmla="*/ 133350 h 179123"/>
              <a:gd name="connsiteX1" fmla="*/ 213360 w 381000"/>
              <a:gd name="connsiteY1" fmla="*/ 171450 h 179123"/>
              <a:gd name="connsiteX2" fmla="*/ 381000 w 381000"/>
              <a:gd name="connsiteY2" fmla="*/ 0 h 1791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1000" h="179123">
                <a:moveTo>
                  <a:pt x="0" y="133350"/>
                </a:moveTo>
                <a:cubicBezTo>
                  <a:pt x="74930" y="163512"/>
                  <a:pt x="149860" y="193675"/>
                  <a:pt x="213360" y="171450"/>
                </a:cubicBezTo>
                <a:cubicBezTo>
                  <a:pt x="276860" y="149225"/>
                  <a:pt x="328930" y="74612"/>
                  <a:pt x="381000" y="0"/>
                </a:cubicBezTo>
              </a:path>
            </a:pathLst>
          </a:custGeom>
          <a:noFill/>
          <a:ln w="6350">
            <a:prstDash val="sysDot"/>
            <a:headEnd type="none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00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187DF2C7-4EB0-295F-DD55-8EB393785EE2}"/>
              </a:ext>
            </a:extLst>
          </p:cNvPr>
          <p:cNvSpPr/>
          <p:nvPr/>
        </p:nvSpPr>
        <p:spPr>
          <a:xfrm rot="10023413" flipV="1">
            <a:off x="4254431" y="5139938"/>
            <a:ext cx="2495536" cy="316118"/>
          </a:xfrm>
          <a:custGeom>
            <a:avLst/>
            <a:gdLst>
              <a:gd name="connsiteX0" fmla="*/ 0 w 381000"/>
              <a:gd name="connsiteY0" fmla="*/ 133350 h 179123"/>
              <a:gd name="connsiteX1" fmla="*/ 213360 w 381000"/>
              <a:gd name="connsiteY1" fmla="*/ 171450 h 179123"/>
              <a:gd name="connsiteX2" fmla="*/ 381000 w 381000"/>
              <a:gd name="connsiteY2" fmla="*/ 0 h 1791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1000" h="179123">
                <a:moveTo>
                  <a:pt x="0" y="133350"/>
                </a:moveTo>
                <a:cubicBezTo>
                  <a:pt x="74930" y="163512"/>
                  <a:pt x="149860" y="193675"/>
                  <a:pt x="213360" y="171450"/>
                </a:cubicBezTo>
                <a:cubicBezTo>
                  <a:pt x="276860" y="149225"/>
                  <a:pt x="328930" y="74612"/>
                  <a:pt x="381000" y="0"/>
                </a:cubicBezTo>
              </a:path>
            </a:pathLst>
          </a:custGeom>
          <a:noFill/>
          <a:ln w="6350">
            <a:prstDash val="sysDot"/>
            <a:headEnd type="none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00"/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944DB1CB-4FA7-7CE7-7660-0552C5C9B30F}"/>
              </a:ext>
            </a:extLst>
          </p:cNvPr>
          <p:cNvSpPr/>
          <p:nvPr/>
        </p:nvSpPr>
        <p:spPr>
          <a:xfrm rot="14172531">
            <a:off x="8538586" y="3782381"/>
            <a:ext cx="733708" cy="587556"/>
          </a:xfrm>
          <a:custGeom>
            <a:avLst/>
            <a:gdLst>
              <a:gd name="connsiteX0" fmla="*/ 0 w 381000"/>
              <a:gd name="connsiteY0" fmla="*/ 133350 h 179123"/>
              <a:gd name="connsiteX1" fmla="*/ 213360 w 381000"/>
              <a:gd name="connsiteY1" fmla="*/ 171450 h 179123"/>
              <a:gd name="connsiteX2" fmla="*/ 381000 w 381000"/>
              <a:gd name="connsiteY2" fmla="*/ 0 h 179123"/>
              <a:gd name="connsiteX0" fmla="*/ 0 w 375879"/>
              <a:gd name="connsiteY0" fmla="*/ 135854 h 181627"/>
              <a:gd name="connsiteX1" fmla="*/ 213360 w 375879"/>
              <a:gd name="connsiteY1" fmla="*/ 173954 h 181627"/>
              <a:gd name="connsiteX2" fmla="*/ 375879 w 375879"/>
              <a:gd name="connsiteY2" fmla="*/ 0 h 181627"/>
              <a:gd name="connsiteX0" fmla="*/ 0 w 390757"/>
              <a:gd name="connsiteY0" fmla="*/ 135854 h 181627"/>
              <a:gd name="connsiteX1" fmla="*/ 213360 w 390757"/>
              <a:gd name="connsiteY1" fmla="*/ 173954 h 181627"/>
              <a:gd name="connsiteX2" fmla="*/ 375879 w 390757"/>
              <a:gd name="connsiteY2" fmla="*/ 0 h 181627"/>
              <a:gd name="connsiteX0" fmla="*/ 0 w 398896"/>
              <a:gd name="connsiteY0" fmla="*/ 139647 h 185420"/>
              <a:gd name="connsiteX1" fmla="*/ 213360 w 398896"/>
              <a:gd name="connsiteY1" fmla="*/ 177747 h 185420"/>
              <a:gd name="connsiteX2" fmla="*/ 384594 w 398896"/>
              <a:gd name="connsiteY2" fmla="*/ 0 h 185420"/>
              <a:gd name="connsiteX0" fmla="*/ 0 w 394892"/>
              <a:gd name="connsiteY0" fmla="*/ 139647 h 185420"/>
              <a:gd name="connsiteX1" fmla="*/ 213360 w 394892"/>
              <a:gd name="connsiteY1" fmla="*/ 177747 h 185420"/>
              <a:gd name="connsiteX2" fmla="*/ 384594 w 394892"/>
              <a:gd name="connsiteY2" fmla="*/ 0 h 185420"/>
              <a:gd name="connsiteX0" fmla="*/ 0 w 393964"/>
              <a:gd name="connsiteY0" fmla="*/ 139647 h 185420"/>
              <a:gd name="connsiteX1" fmla="*/ 213360 w 393964"/>
              <a:gd name="connsiteY1" fmla="*/ 177747 h 185420"/>
              <a:gd name="connsiteX2" fmla="*/ 384594 w 393964"/>
              <a:gd name="connsiteY2" fmla="*/ 0 h 185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93964" h="185420">
                <a:moveTo>
                  <a:pt x="0" y="139647"/>
                </a:moveTo>
                <a:cubicBezTo>
                  <a:pt x="74930" y="169809"/>
                  <a:pt x="149860" y="199972"/>
                  <a:pt x="213360" y="177747"/>
                </a:cubicBezTo>
                <a:cubicBezTo>
                  <a:pt x="276860" y="155522"/>
                  <a:pt x="433703" y="93749"/>
                  <a:pt x="384594" y="0"/>
                </a:cubicBezTo>
              </a:path>
            </a:pathLst>
          </a:custGeom>
          <a:noFill/>
          <a:ln w="6350">
            <a:prstDash val="sysDot"/>
            <a:headEnd type="none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0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A18F4BD-BC4A-59DF-6FD4-3807F68DDB78}"/>
              </a:ext>
            </a:extLst>
          </p:cNvPr>
          <p:cNvSpPr txBox="1"/>
          <p:nvPr/>
        </p:nvSpPr>
        <p:spPr>
          <a:xfrm>
            <a:off x="8039100" y="3708211"/>
            <a:ext cx="660111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700" i="1"/>
              <a:t>processRef</a:t>
            </a:r>
            <a:endParaRPr lang="en-US" sz="700" b="1" i="1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688CD45D-D6AE-3999-6274-EB8D6ECE27DF}"/>
              </a:ext>
            </a:extLst>
          </p:cNvPr>
          <p:cNvSpPr/>
          <p:nvPr/>
        </p:nvSpPr>
        <p:spPr>
          <a:xfrm rot="11415703">
            <a:off x="3061713" y="4065639"/>
            <a:ext cx="1503950" cy="373780"/>
          </a:xfrm>
          <a:custGeom>
            <a:avLst/>
            <a:gdLst>
              <a:gd name="connsiteX0" fmla="*/ 0 w 381000"/>
              <a:gd name="connsiteY0" fmla="*/ 133350 h 179123"/>
              <a:gd name="connsiteX1" fmla="*/ 213360 w 381000"/>
              <a:gd name="connsiteY1" fmla="*/ 171450 h 179123"/>
              <a:gd name="connsiteX2" fmla="*/ 381000 w 381000"/>
              <a:gd name="connsiteY2" fmla="*/ 0 h 1791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1000" h="179123">
                <a:moveTo>
                  <a:pt x="0" y="133350"/>
                </a:moveTo>
                <a:cubicBezTo>
                  <a:pt x="74930" y="163512"/>
                  <a:pt x="149860" y="193675"/>
                  <a:pt x="213360" y="171450"/>
                </a:cubicBezTo>
                <a:cubicBezTo>
                  <a:pt x="276860" y="149225"/>
                  <a:pt x="328930" y="74612"/>
                  <a:pt x="381000" y="0"/>
                </a:cubicBezTo>
              </a:path>
            </a:pathLst>
          </a:custGeom>
          <a:noFill/>
          <a:ln w="6350">
            <a:prstDash val="sysDot"/>
            <a:headEnd type="none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0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500F76C0-ECA5-2FB3-6BE3-49EA23B294B3}"/>
              </a:ext>
            </a:extLst>
          </p:cNvPr>
          <p:cNvSpPr txBox="1"/>
          <p:nvPr/>
        </p:nvSpPr>
        <p:spPr>
          <a:xfrm>
            <a:off x="2972995" y="4029454"/>
            <a:ext cx="576041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700" i="1"/>
              <a:t>sourceRef</a:t>
            </a:r>
            <a:endParaRPr lang="en-US" sz="700" b="1" i="1"/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D6BAE4DD-AD85-999E-5B35-8123A17E20DF}"/>
              </a:ext>
            </a:extLst>
          </p:cNvPr>
          <p:cNvSpPr/>
          <p:nvPr/>
        </p:nvSpPr>
        <p:spPr>
          <a:xfrm rot="11415703">
            <a:off x="3653063" y="4158305"/>
            <a:ext cx="899418" cy="238115"/>
          </a:xfrm>
          <a:custGeom>
            <a:avLst/>
            <a:gdLst>
              <a:gd name="connsiteX0" fmla="*/ 0 w 381000"/>
              <a:gd name="connsiteY0" fmla="*/ 133350 h 179123"/>
              <a:gd name="connsiteX1" fmla="*/ 213360 w 381000"/>
              <a:gd name="connsiteY1" fmla="*/ 171450 h 179123"/>
              <a:gd name="connsiteX2" fmla="*/ 381000 w 381000"/>
              <a:gd name="connsiteY2" fmla="*/ 0 h 1791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1000" h="179123">
                <a:moveTo>
                  <a:pt x="0" y="133350"/>
                </a:moveTo>
                <a:cubicBezTo>
                  <a:pt x="74930" y="163512"/>
                  <a:pt x="149860" y="193675"/>
                  <a:pt x="213360" y="171450"/>
                </a:cubicBezTo>
                <a:cubicBezTo>
                  <a:pt x="276860" y="149225"/>
                  <a:pt x="328930" y="74612"/>
                  <a:pt x="381000" y="0"/>
                </a:cubicBezTo>
              </a:path>
            </a:pathLst>
          </a:custGeom>
          <a:noFill/>
          <a:ln w="6350">
            <a:prstDash val="sysDot"/>
            <a:headEnd type="none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0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0A3B149E-CC5C-6B3B-3799-C364CFE7F3F5}"/>
              </a:ext>
            </a:extLst>
          </p:cNvPr>
          <p:cNvSpPr txBox="1"/>
          <p:nvPr/>
        </p:nvSpPr>
        <p:spPr>
          <a:xfrm>
            <a:off x="3471588" y="4103865"/>
            <a:ext cx="576041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700" i="1"/>
              <a:t>targetRef</a:t>
            </a:r>
            <a:endParaRPr lang="en-US" sz="700" b="1" i="1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A6FD5682-36B0-4DA1-40B1-A2F4E256FAB6}"/>
              </a:ext>
            </a:extLst>
          </p:cNvPr>
          <p:cNvSpPr txBox="1"/>
          <p:nvPr/>
        </p:nvSpPr>
        <p:spPr>
          <a:xfrm>
            <a:off x="7631998" y="5158996"/>
            <a:ext cx="687807" cy="20005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700"/>
              <a:t>….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0934DE8-9BD5-F1E3-9743-49AC32D86EB0}"/>
              </a:ext>
            </a:extLst>
          </p:cNvPr>
          <p:cNvSpPr txBox="1"/>
          <p:nvPr/>
        </p:nvSpPr>
        <p:spPr>
          <a:xfrm>
            <a:off x="1668014" y="4308948"/>
            <a:ext cx="949688" cy="181588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700"/>
              <a:t>subprocess</a:t>
            </a:r>
          </a:p>
          <a:p>
            <a:r>
              <a:rPr lang="en-US" sz="700" b="1"/>
              <a:t>(T2)</a:t>
            </a:r>
          </a:p>
          <a:p>
            <a:endParaRPr lang="en-US" sz="700" b="1"/>
          </a:p>
          <a:p>
            <a:endParaRPr lang="en-US" sz="700" b="1"/>
          </a:p>
          <a:p>
            <a:endParaRPr lang="en-US" sz="700" b="1"/>
          </a:p>
          <a:p>
            <a:endParaRPr lang="en-US" sz="700" b="1"/>
          </a:p>
          <a:p>
            <a:endParaRPr lang="en-US" sz="700" b="1"/>
          </a:p>
          <a:p>
            <a:endParaRPr lang="en-US" sz="700" b="1"/>
          </a:p>
          <a:p>
            <a:endParaRPr lang="en-US" sz="700" b="1"/>
          </a:p>
          <a:p>
            <a:endParaRPr lang="en-US" sz="700"/>
          </a:p>
          <a:p>
            <a:endParaRPr lang="en-US" sz="700"/>
          </a:p>
          <a:p>
            <a:endParaRPr lang="en-US" sz="700" b="1"/>
          </a:p>
          <a:p>
            <a:endParaRPr lang="en-US" sz="700" b="1"/>
          </a:p>
          <a:p>
            <a:endParaRPr lang="en-US" sz="700" b="1"/>
          </a:p>
          <a:p>
            <a:endParaRPr lang="en-US" sz="700" b="1"/>
          </a:p>
          <a:p>
            <a:endParaRPr lang="en-US" sz="700" b="1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200EEB75-0055-83EF-5A17-2EF54AF6D7E9}"/>
              </a:ext>
            </a:extLst>
          </p:cNvPr>
          <p:cNvSpPr txBox="1"/>
          <p:nvPr/>
        </p:nvSpPr>
        <p:spPr>
          <a:xfrm>
            <a:off x="1874800" y="4609254"/>
            <a:ext cx="546291" cy="20005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700"/>
              <a:t>incoming</a:t>
            </a:r>
            <a:endParaRPr lang="en-US" sz="700" b="1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5E535BE-9AF9-D9E5-0134-1BDEDFF9F84E}"/>
              </a:ext>
            </a:extLst>
          </p:cNvPr>
          <p:cNvSpPr txBox="1"/>
          <p:nvPr/>
        </p:nvSpPr>
        <p:spPr>
          <a:xfrm>
            <a:off x="1873065" y="4849612"/>
            <a:ext cx="546291" cy="20005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700"/>
              <a:t>outgoing</a:t>
            </a:r>
            <a:endParaRPr lang="en-US" sz="700" b="1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FB1DA6E-7CE5-C04A-F2F8-CE90BCD9485C}"/>
              </a:ext>
            </a:extLst>
          </p:cNvPr>
          <p:cNvSpPr txBox="1"/>
          <p:nvPr/>
        </p:nvSpPr>
        <p:spPr>
          <a:xfrm>
            <a:off x="1784264" y="5093778"/>
            <a:ext cx="815222" cy="30777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700" b="1"/>
              <a:t>(</a:t>
            </a:r>
            <a:r>
              <a:rPr lang="ro-RO" sz="700" b="1"/>
              <a:t>...</a:t>
            </a:r>
            <a:r>
              <a:rPr lang="en-US" sz="700" b="1"/>
              <a:t>&lt;subprocess content&gt;…)</a:t>
            </a:r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FE1E4AAE-3B5D-166C-4D87-6366A47D124C}"/>
              </a:ext>
            </a:extLst>
          </p:cNvPr>
          <p:cNvSpPr/>
          <p:nvPr/>
        </p:nvSpPr>
        <p:spPr>
          <a:xfrm rot="11415703">
            <a:off x="4057563" y="4069502"/>
            <a:ext cx="1349952" cy="373780"/>
          </a:xfrm>
          <a:custGeom>
            <a:avLst/>
            <a:gdLst>
              <a:gd name="connsiteX0" fmla="*/ 0 w 381000"/>
              <a:gd name="connsiteY0" fmla="*/ 133350 h 179123"/>
              <a:gd name="connsiteX1" fmla="*/ 213360 w 381000"/>
              <a:gd name="connsiteY1" fmla="*/ 171450 h 179123"/>
              <a:gd name="connsiteX2" fmla="*/ 381000 w 381000"/>
              <a:gd name="connsiteY2" fmla="*/ 0 h 1791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1000" h="179123">
                <a:moveTo>
                  <a:pt x="0" y="133350"/>
                </a:moveTo>
                <a:cubicBezTo>
                  <a:pt x="74930" y="163512"/>
                  <a:pt x="149860" y="193675"/>
                  <a:pt x="213360" y="171450"/>
                </a:cubicBezTo>
                <a:cubicBezTo>
                  <a:pt x="276860" y="149225"/>
                  <a:pt x="328930" y="74612"/>
                  <a:pt x="381000" y="0"/>
                </a:cubicBezTo>
              </a:path>
            </a:pathLst>
          </a:custGeom>
          <a:noFill/>
          <a:ln w="6350">
            <a:prstDash val="sysDot"/>
            <a:headEnd type="none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00"/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AC7A6A81-1289-2753-780C-112BE8619C48}"/>
              </a:ext>
            </a:extLst>
          </p:cNvPr>
          <p:cNvSpPr/>
          <p:nvPr/>
        </p:nvSpPr>
        <p:spPr>
          <a:xfrm rot="11415703">
            <a:off x="2527075" y="3848404"/>
            <a:ext cx="2920126" cy="698258"/>
          </a:xfrm>
          <a:custGeom>
            <a:avLst/>
            <a:gdLst>
              <a:gd name="connsiteX0" fmla="*/ 0 w 381000"/>
              <a:gd name="connsiteY0" fmla="*/ 133350 h 179123"/>
              <a:gd name="connsiteX1" fmla="*/ 213360 w 381000"/>
              <a:gd name="connsiteY1" fmla="*/ 171450 h 179123"/>
              <a:gd name="connsiteX2" fmla="*/ 381000 w 381000"/>
              <a:gd name="connsiteY2" fmla="*/ 0 h 1791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1000" h="179123">
                <a:moveTo>
                  <a:pt x="0" y="133350"/>
                </a:moveTo>
                <a:cubicBezTo>
                  <a:pt x="74930" y="163512"/>
                  <a:pt x="149860" y="193675"/>
                  <a:pt x="213360" y="171450"/>
                </a:cubicBezTo>
                <a:cubicBezTo>
                  <a:pt x="276860" y="149225"/>
                  <a:pt x="328930" y="74612"/>
                  <a:pt x="381000" y="0"/>
                </a:cubicBezTo>
              </a:path>
            </a:pathLst>
          </a:custGeom>
          <a:noFill/>
          <a:ln w="6350">
            <a:prstDash val="sysDot"/>
            <a:headEnd type="none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00"/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9A1FC78F-DCDA-71E9-EC67-E2BD1363DEF2}"/>
              </a:ext>
            </a:extLst>
          </p:cNvPr>
          <p:cNvSpPr/>
          <p:nvPr/>
        </p:nvSpPr>
        <p:spPr>
          <a:xfrm rot="559848">
            <a:off x="2441115" y="4372567"/>
            <a:ext cx="3111812" cy="895592"/>
          </a:xfrm>
          <a:custGeom>
            <a:avLst/>
            <a:gdLst>
              <a:gd name="connsiteX0" fmla="*/ 0 w 381000"/>
              <a:gd name="connsiteY0" fmla="*/ 133350 h 179123"/>
              <a:gd name="connsiteX1" fmla="*/ 213360 w 381000"/>
              <a:gd name="connsiteY1" fmla="*/ 171450 h 179123"/>
              <a:gd name="connsiteX2" fmla="*/ 381000 w 381000"/>
              <a:gd name="connsiteY2" fmla="*/ 0 h 1791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1000" h="179123">
                <a:moveTo>
                  <a:pt x="0" y="133350"/>
                </a:moveTo>
                <a:cubicBezTo>
                  <a:pt x="74930" y="163512"/>
                  <a:pt x="149860" y="193675"/>
                  <a:pt x="213360" y="171450"/>
                </a:cubicBezTo>
                <a:cubicBezTo>
                  <a:pt x="276860" y="149225"/>
                  <a:pt x="328930" y="74612"/>
                  <a:pt x="381000" y="0"/>
                </a:cubicBezTo>
              </a:path>
            </a:pathLst>
          </a:custGeom>
          <a:noFill/>
          <a:ln w="6350">
            <a:prstDash val="sysDot"/>
            <a:headEnd type="none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0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E7865AEC-27D4-10BB-BEFF-012680086AAF}"/>
              </a:ext>
            </a:extLst>
          </p:cNvPr>
          <p:cNvSpPr txBox="1"/>
          <p:nvPr/>
        </p:nvSpPr>
        <p:spPr>
          <a:xfrm>
            <a:off x="4385217" y="4045482"/>
            <a:ext cx="657031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700" i="1"/>
              <a:t>sourceRef</a:t>
            </a:r>
            <a:endParaRPr lang="en-US" sz="700" b="1" i="1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48DFB79-81CC-8A85-A1BD-77D95D0BD80F}"/>
              </a:ext>
            </a:extLst>
          </p:cNvPr>
          <p:cNvSpPr txBox="1"/>
          <p:nvPr/>
        </p:nvSpPr>
        <p:spPr>
          <a:xfrm>
            <a:off x="3583301" y="3715024"/>
            <a:ext cx="576041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700" i="1"/>
              <a:t>targetRef</a:t>
            </a:r>
            <a:endParaRPr lang="en-US" sz="700" b="1" i="1"/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D68B25C0-3779-BE0C-8A87-3FBFAA5C25F7}"/>
              </a:ext>
            </a:extLst>
          </p:cNvPr>
          <p:cNvSpPr/>
          <p:nvPr/>
        </p:nvSpPr>
        <p:spPr>
          <a:xfrm rot="9882972" flipV="1">
            <a:off x="2649397" y="4918642"/>
            <a:ext cx="4997864" cy="1011344"/>
          </a:xfrm>
          <a:custGeom>
            <a:avLst/>
            <a:gdLst>
              <a:gd name="connsiteX0" fmla="*/ 0 w 381000"/>
              <a:gd name="connsiteY0" fmla="*/ 133350 h 179123"/>
              <a:gd name="connsiteX1" fmla="*/ 213360 w 381000"/>
              <a:gd name="connsiteY1" fmla="*/ 171450 h 179123"/>
              <a:gd name="connsiteX2" fmla="*/ 381000 w 381000"/>
              <a:gd name="connsiteY2" fmla="*/ 0 h 1791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1000" h="179123">
                <a:moveTo>
                  <a:pt x="0" y="133350"/>
                </a:moveTo>
                <a:cubicBezTo>
                  <a:pt x="74930" y="163512"/>
                  <a:pt x="149860" y="193675"/>
                  <a:pt x="213360" y="171450"/>
                </a:cubicBezTo>
                <a:cubicBezTo>
                  <a:pt x="276860" y="149225"/>
                  <a:pt x="328930" y="74612"/>
                  <a:pt x="381000" y="0"/>
                </a:cubicBezTo>
              </a:path>
            </a:pathLst>
          </a:custGeom>
          <a:noFill/>
          <a:ln w="6350">
            <a:prstDash val="sysDot"/>
            <a:headEnd type="none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20C9EEF-F683-2DF7-81DF-5BD754BD7323}"/>
              </a:ext>
            </a:extLst>
          </p:cNvPr>
          <p:cNvSpPr txBox="1"/>
          <p:nvPr/>
        </p:nvSpPr>
        <p:spPr>
          <a:xfrm>
            <a:off x="1288442" y="395195"/>
            <a:ext cx="4930169" cy="3234928"/>
          </a:xfrm>
          <a:prstGeom prst="roundRect">
            <a:avLst/>
          </a:prstGeom>
          <a:solidFill>
            <a:schemeClr val="tx2">
              <a:lumMod val="25000"/>
              <a:lumOff val="75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800" dirty="0"/>
              <a:t>&lt;collaboration&gt;&lt;participant name="P1" </a:t>
            </a:r>
            <a:r>
              <a:rPr lang="en-US" sz="800" dirty="0" err="1">
                <a:solidFill>
                  <a:srgbClr val="FF0000"/>
                </a:solidFill>
              </a:rPr>
              <a:t>processRef</a:t>
            </a:r>
            <a:r>
              <a:rPr lang="en-US" sz="800" dirty="0">
                <a:solidFill>
                  <a:srgbClr val="FF0000"/>
                </a:solidFill>
              </a:rPr>
              <a:t>="X"</a:t>
            </a:r>
            <a:r>
              <a:rPr lang="en-US" sz="800" dirty="0"/>
              <a:t>&gt;…&lt;/participant&gt;&lt;/collaboration&gt;</a:t>
            </a:r>
          </a:p>
          <a:p>
            <a:r>
              <a:rPr lang="en-US" sz="800" dirty="0"/>
              <a:t>&lt;process </a:t>
            </a:r>
            <a:r>
              <a:rPr lang="en-US" sz="800" dirty="0">
                <a:solidFill>
                  <a:srgbClr val="FF0000"/>
                </a:solidFill>
              </a:rPr>
              <a:t>id="X"</a:t>
            </a:r>
            <a:r>
              <a:rPr lang="en-US" sz="800" dirty="0"/>
              <a:t>&gt;</a:t>
            </a:r>
          </a:p>
          <a:p>
            <a:r>
              <a:rPr lang="en-US" sz="800" dirty="0"/>
              <a:t>     &lt;</a:t>
            </a:r>
            <a:r>
              <a:rPr lang="en-US" sz="800" dirty="0" err="1"/>
              <a:t>laneSet</a:t>
            </a:r>
            <a:r>
              <a:rPr lang="en-US" sz="800" dirty="0"/>
              <a:t>&gt;</a:t>
            </a:r>
          </a:p>
          <a:p>
            <a:r>
              <a:rPr lang="en-US" sz="800" dirty="0"/>
              <a:t>            &lt;lane name="L1"&gt;&lt;</a:t>
            </a:r>
            <a:r>
              <a:rPr lang="en-US" sz="800" dirty="0" err="1"/>
              <a:t>flowNodeRef</a:t>
            </a:r>
            <a:r>
              <a:rPr lang="en-US" sz="800" dirty="0"/>
              <a:t>&gt;</a:t>
            </a:r>
            <a:r>
              <a:rPr lang="en-US" sz="800" dirty="0">
                <a:solidFill>
                  <a:srgbClr val="FF0000"/>
                </a:solidFill>
              </a:rPr>
              <a:t>T1</a:t>
            </a:r>
            <a:r>
              <a:rPr lang="en-US" sz="800" dirty="0"/>
              <a:t>&lt;/</a:t>
            </a:r>
            <a:r>
              <a:rPr lang="en-US" sz="800" dirty="0" err="1"/>
              <a:t>flowNodeRef</a:t>
            </a:r>
            <a:r>
              <a:rPr lang="en-US" sz="800" dirty="0"/>
              <a:t>&gt;&lt;</a:t>
            </a:r>
            <a:r>
              <a:rPr lang="en-US" sz="800" dirty="0" err="1"/>
              <a:t>flowNodeRef</a:t>
            </a:r>
            <a:r>
              <a:rPr lang="en-US" sz="800" dirty="0"/>
              <a:t>&gt;T3&lt;/</a:t>
            </a:r>
            <a:r>
              <a:rPr lang="en-US" sz="800" dirty="0" err="1"/>
              <a:t>flowNodeRef</a:t>
            </a:r>
            <a:r>
              <a:rPr lang="en-US" sz="800" dirty="0"/>
              <a:t>&gt;&lt;/lane&gt; </a:t>
            </a:r>
          </a:p>
          <a:p>
            <a:r>
              <a:rPr lang="en-US" sz="800" dirty="0"/>
              <a:t>            &lt;lane name="L2"&gt;&lt;</a:t>
            </a:r>
            <a:r>
              <a:rPr lang="en-US" sz="800" dirty="0" err="1"/>
              <a:t>flowNodeRef</a:t>
            </a:r>
            <a:r>
              <a:rPr lang="en-US" sz="800" dirty="0"/>
              <a:t>&gt;</a:t>
            </a:r>
            <a:r>
              <a:rPr lang="en-US" sz="800" dirty="0">
                <a:solidFill>
                  <a:srgbClr val="FF0000"/>
                </a:solidFill>
              </a:rPr>
              <a:t>T2</a:t>
            </a:r>
            <a:r>
              <a:rPr lang="en-US" sz="800" dirty="0"/>
              <a:t>&lt;/</a:t>
            </a:r>
            <a:r>
              <a:rPr lang="en-US" sz="800" dirty="0" err="1"/>
              <a:t>flowNodeRef</a:t>
            </a:r>
            <a:r>
              <a:rPr lang="en-US" sz="800" dirty="0"/>
              <a:t>&gt;&lt;/lane&gt;     </a:t>
            </a:r>
          </a:p>
          <a:p>
            <a:r>
              <a:rPr lang="en-US" sz="800" dirty="0"/>
              <a:t>            ….</a:t>
            </a:r>
          </a:p>
          <a:p>
            <a:r>
              <a:rPr lang="en-US" sz="800" dirty="0"/>
              <a:t>     &lt;/</a:t>
            </a:r>
            <a:r>
              <a:rPr lang="en-US" sz="800" dirty="0" err="1"/>
              <a:t>laneSet</a:t>
            </a:r>
            <a:r>
              <a:rPr lang="en-US" sz="800" dirty="0"/>
              <a:t>&gt;</a:t>
            </a:r>
          </a:p>
          <a:p>
            <a:r>
              <a:rPr lang="en-US" sz="800" dirty="0"/>
              <a:t>……………………………………..</a:t>
            </a:r>
          </a:p>
          <a:p>
            <a:r>
              <a:rPr lang="en-US" sz="800" dirty="0"/>
              <a:t>    &lt;</a:t>
            </a:r>
            <a:r>
              <a:rPr lang="en-US" sz="800" dirty="0" err="1"/>
              <a:t>sequenceFlow</a:t>
            </a:r>
            <a:r>
              <a:rPr lang="en-US" sz="800" dirty="0"/>
              <a:t> </a:t>
            </a:r>
            <a:r>
              <a:rPr lang="en-US" sz="800" dirty="0">
                <a:solidFill>
                  <a:srgbClr val="FF0000"/>
                </a:solidFill>
              </a:rPr>
              <a:t>id="s1" </a:t>
            </a:r>
            <a:r>
              <a:rPr lang="en-US" sz="800" dirty="0" err="1"/>
              <a:t>sourceRef</a:t>
            </a:r>
            <a:r>
              <a:rPr lang="en-US" sz="800" dirty="0"/>
              <a:t>="T1" </a:t>
            </a:r>
            <a:r>
              <a:rPr lang="en-US" sz="800" dirty="0" err="1"/>
              <a:t>targetRef</a:t>
            </a:r>
            <a:r>
              <a:rPr lang="en-US" sz="800" dirty="0"/>
              <a:t>="</a:t>
            </a:r>
            <a:r>
              <a:rPr lang="en-US" sz="800" dirty="0" err="1"/>
              <a:t>myQuestion</a:t>
            </a:r>
            <a:r>
              <a:rPr lang="en-US" sz="800" dirty="0"/>
              <a:t>"&gt;</a:t>
            </a:r>
          </a:p>
          <a:p>
            <a:r>
              <a:rPr lang="en-US" sz="800" dirty="0"/>
              <a:t>    &lt;</a:t>
            </a:r>
            <a:r>
              <a:rPr lang="en-US" sz="800" dirty="0" err="1"/>
              <a:t>sequenceFlow</a:t>
            </a:r>
            <a:r>
              <a:rPr lang="en-US" sz="800" dirty="0"/>
              <a:t> </a:t>
            </a:r>
            <a:r>
              <a:rPr lang="en-US" sz="800" dirty="0">
                <a:solidFill>
                  <a:srgbClr val="FF0000"/>
                </a:solidFill>
              </a:rPr>
              <a:t>id="s2" </a:t>
            </a:r>
            <a:r>
              <a:rPr lang="en-US" sz="800" dirty="0"/>
              <a:t>name="v1" </a:t>
            </a:r>
            <a:r>
              <a:rPr lang="en-US" sz="800" dirty="0" err="1"/>
              <a:t>sourceRef</a:t>
            </a:r>
            <a:r>
              <a:rPr lang="en-US" sz="800" dirty="0"/>
              <a:t>="T1" </a:t>
            </a:r>
            <a:r>
              <a:rPr lang="en-US" sz="800" dirty="0" err="1"/>
              <a:t>targetRef</a:t>
            </a:r>
            <a:r>
              <a:rPr lang="en-US" sz="800" dirty="0"/>
              <a:t>="</a:t>
            </a:r>
            <a:r>
              <a:rPr lang="en-US" sz="800" dirty="0" err="1"/>
              <a:t>myQuestion</a:t>
            </a:r>
            <a:r>
              <a:rPr lang="en-US" sz="800" dirty="0"/>
              <a:t>"&gt;</a:t>
            </a:r>
          </a:p>
          <a:p>
            <a:r>
              <a:rPr lang="en-US" sz="800" dirty="0"/>
              <a:t>……………………………………….</a:t>
            </a:r>
          </a:p>
          <a:p>
            <a:r>
              <a:rPr lang="en-US" sz="800" dirty="0"/>
              <a:t>    &lt;task name="T1"</a:t>
            </a:r>
            <a:r>
              <a:rPr lang="en-US" sz="800" dirty="0">
                <a:solidFill>
                  <a:srgbClr val="FF0000"/>
                </a:solidFill>
              </a:rPr>
              <a:t> id="T1"</a:t>
            </a:r>
            <a:r>
              <a:rPr lang="en-US" sz="800" dirty="0"/>
              <a:t>&gt;</a:t>
            </a:r>
          </a:p>
          <a:p>
            <a:r>
              <a:rPr lang="en-US" sz="800" dirty="0"/>
              <a:t>	&lt;incoming&gt;…&lt;/incoming&gt;</a:t>
            </a:r>
          </a:p>
          <a:p>
            <a:r>
              <a:rPr lang="en-US" sz="800" dirty="0"/>
              <a:t>	&lt;outgoing&gt;s2&lt;/outgoing&gt;</a:t>
            </a:r>
          </a:p>
          <a:p>
            <a:r>
              <a:rPr lang="en-US" sz="800" dirty="0"/>
              <a:t>    &lt;/task&gt;</a:t>
            </a:r>
          </a:p>
          <a:p>
            <a:r>
              <a:rPr lang="en-US" sz="800" dirty="0"/>
              <a:t>    &lt;</a:t>
            </a:r>
            <a:r>
              <a:rPr lang="en-US" sz="800" dirty="0" err="1"/>
              <a:t>exclusiveGateway</a:t>
            </a:r>
            <a:r>
              <a:rPr lang="en-US" sz="800" dirty="0"/>
              <a:t> name="</a:t>
            </a:r>
            <a:r>
              <a:rPr lang="en-US" sz="800" dirty="0" err="1"/>
              <a:t>myQuestion</a:t>
            </a:r>
            <a:r>
              <a:rPr lang="en-US" sz="800" dirty="0"/>
              <a:t>" id="</a:t>
            </a:r>
            <a:r>
              <a:rPr lang="en-US" sz="800" dirty="0" err="1"/>
              <a:t>myQuestion</a:t>
            </a:r>
            <a:r>
              <a:rPr lang="en-US" sz="800" dirty="0"/>
              <a:t>"&gt;.</a:t>
            </a:r>
          </a:p>
          <a:p>
            <a:r>
              <a:rPr lang="en-US" sz="800" dirty="0"/>
              <a:t>	&lt;incoming&gt;</a:t>
            </a:r>
            <a:r>
              <a:rPr lang="en-US" sz="800" dirty="0">
                <a:solidFill>
                  <a:srgbClr val="FF0000"/>
                </a:solidFill>
              </a:rPr>
              <a:t>s1</a:t>
            </a:r>
            <a:r>
              <a:rPr lang="en-US" sz="800" dirty="0"/>
              <a:t>&lt;/incoming&gt;</a:t>
            </a:r>
          </a:p>
          <a:p>
            <a:r>
              <a:rPr lang="en-US" sz="800" dirty="0"/>
              <a:t>	&lt;outgoing&gt;</a:t>
            </a:r>
            <a:r>
              <a:rPr lang="en-US" sz="800" dirty="0">
                <a:solidFill>
                  <a:srgbClr val="FF0000"/>
                </a:solidFill>
              </a:rPr>
              <a:t>s2</a:t>
            </a:r>
            <a:r>
              <a:rPr lang="en-US" sz="800" dirty="0"/>
              <a:t>&lt;/outgoing&gt;</a:t>
            </a:r>
          </a:p>
          <a:p>
            <a:r>
              <a:rPr lang="en-US" sz="800" dirty="0"/>
              <a:t>	&lt;outgoing&gt;</a:t>
            </a:r>
            <a:r>
              <a:rPr lang="en-US" sz="800" dirty="0">
                <a:solidFill>
                  <a:srgbClr val="FF0000"/>
                </a:solidFill>
              </a:rPr>
              <a:t>s3</a:t>
            </a:r>
            <a:r>
              <a:rPr lang="en-US" sz="800" dirty="0"/>
              <a:t>&lt;/outgoing&gt;</a:t>
            </a:r>
          </a:p>
          <a:p>
            <a:r>
              <a:rPr lang="en-US" sz="800" dirty="0"/>
              <a:t>   &lt;/</a:t>
            </a:r>
            <a:r>
              <a:rPr lang="en-US" sz="800" dirty="0" err="1"/>
              <a:t>exclusiveGateway</a:t>
            </a:r>
            <a:r>
              <a:rPr lang="en-US" sz="800" dirty="0"/>
              <a:t>&gt;</a:t>
            </a:r>
          </a:p>
          <a:p>
            <a:r>
              <a:rPr lang="en-US" sz="800" dirty="0"/>
              <a:t>   &lt;subprocess id="T2</a:t>
            </a:r>
            <a:r>
              <a:rPr lang="en-US" sz="800" i="1" dirty="0"/>
              <a:t>"&gt;…..subprocess content…..</a:t>
            </a:r>
            <a:r>
              <a:rPr lang="en-US" sz="800" dirty="0"/>
              <a:t>&lt;/subprocess&gt;</a:t>
            </a:r>
          </a:p>
          <a:p>
            <a:r>
              <a:rPr lang="en-US" sz="800" dirty="0"/>
              <a:t>….</a:t>
            </a:r>
          </a:p>
          <a:p>
            <a:r>
              <a:rPr lang="en-US" sz="800" dirty="0"/>
              <a:t>&lt;/process&gt;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B05EDEB-B5FB-D257-B303-544F833AF7C0}"/>
              </a:ext>
            </a:extLst>
          </p:cNvPr>
          <p:cNvSpPr txBox="1"/>
          <p:nvPr/>
        </p:nvSpPr>
        <p:spPr>
          <a:xfrm>
            <a:off x="5486042" y="567553"/>
            <a:ext cx="2318477" cy="338554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>
              <a:defRPr sz="800" b="1" i="1">
                <a:solidFill>
                  <a:srgbClr val="FF0000"/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en-US"/>
              <a:t>Pool-Process containment as attribute-attribute reference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AE49590-4833-08DC-5BBA-285D149623CB}"/>
              </a:ext>
            </a:extLst>
          </p:cNvPr>
          <p:cNvSpPr txBox="1"/>
          <p:nvPr/>
        </p:nvSpPr>
        <p:spPr>
          <a:xfrm>
            <a:off x="4462410" y="1093489"/>
            <a:ext cx="2318477" cy="338554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>
              <a:defRPr sz="800" b="1" i="1">
                <a:solidFill>
                  <a:srgbClr val="FF0000"/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en-US"/>
              <a:t>Lane-Task containment as text-to-attribute reference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F9248E0-1676-0775-8C32-2CF18AF75DB4}"/>
              </a:ext>
            </a:extLst>
          </p:cNvPr>
          <p:cNvSpPr txBox="1"/>
          <p:nvPr/>
        </p:nvSpPr>
        <p:spPr>
          <a:xfrm>
            <a:off x="3639046" y="2683078"/>
            <a:ext cx="1970092" cy="338554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800" b="1" i="1">
                <a:solidFill>
                  <a:srgbClr val="FF0000"/>
                </a:solidFill>
              </a:rPr>
              <a:t>Connectors as text-to-attribute reference </a:t>
            </a:r>
          </a:p>
        </p:txBody>
      </p:sp>
    </p:spTree>
    <p:extLst>
      <p:ext uri="{BB962C8B-B14F-4D97-AF65-F5344CB8AC3E}">
        <p14:creationId xmlns:p14="http://schemas.microsoft.com/office/powerpoint/2010/main" val="39170789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54B617A2-935E-56A7-89A9-B14DBAE06489}"/>
              </a:ext>
            </a:extLst>
          </p:cNvPr>
          <p:cNvSpPr txBox="1"/>
          <p:nvPr/>
        </p:nvSpPr>
        <p:spPr>
          <a:xfrm>
            <a:off x="4127542" y="5304701"/>
            <a:ext cx="3560839" cy="698063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700"/>
              <a:t>BPMNProcess</a:t>
            </a:r>
            <a:r>
              <a:rPr lang="en-US" sz="700" b="1"/>
              <a:t> (Subprocess Model)</a:t>
            </a:r>
          </a:p>
          <a:p>
            <a:endParaRPr lang="en-US" sz="700" b="1"/>
          </a:p>
          <a:p>
            <a:endParaRPr lang="en-US" sz="700" b="1"/>
          </a:p>
          <a:p>
            <a:endParaRPr lang="en-US" sz="700" b="1"/>
          </a:p>
          <a:p>
            <a:endParaRPr lang="en-US" sz="700" b="1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51215550-74A4-DC2A-01FD-9DB064E4023D}"/>
              </a:ext>
            </a:extLst>
          </p:cNvPr>
          <p:cNvSpPr txBox="1"/>
          <p:nvPr/>
        </p:nvSpPr>
        <p:spPr>
          <a:xfrm>
            <a:off x="5920938" y="4292562"/>
            <a:ext cx="376424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700" i="1"/>
              <a:t>label</a:t>
            </a:r>
            <a:endParaRPr lang="en-US" sz="700" b="1" i="1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74B2F25-217D-F5D7-0741-854C5A943091}"/>
              </a:ext>
            </a:extLst>
          </p:cNvPr>
          <p:cNvSpPr txBox="1"/>
          <p:nvPr/>
        </p:nvSpPr>
        <p:spPr>
          <a:xfrm>
            <a:off x="2264113" y="2252734"/>
            <a:ext cx="5419922" cy="2812316"/>
          </a:xfrm>
          <a:prstGeom prst="roundRect">
            <a:avLst>
              <a:gd name="adj" fmla="val 2322"/>
            </a:avLst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700"/>
              <a:t>BPMNProcess</a:t>
            </a:r>
            <a:r>
              <a:rPr lang="en-US" sz="700" b="1"/>
              <a:t> (Main process model)</a:t>
            </a:r>
          </a:p>
          <a:p>
            <a:endParaRPr lang="en-US" sz="700" b="1"/>
          </a:p>
          <a:p>
            <a:endParaRPr lang="en-US" sz="700" b="1"/>
          </a:p>
          <a:p>
            <a:endParaRPr lang="en-US" sz="700" b="1"/>
          </a:p>
          <a:p>
            <a:endParaRPr lang="en-US" sz="700" b="1"/>
          </a:p>
          <a:p>
            <a:endParaRPr lang="en-US" sz="700" b="1"/>
          </a:p>
          <a:p>
            <a:endParaRPr lang="en-US" sz="700" b="1"/>
          </a:p>
          <a:p>
            <a:endParaRPr lang="en-US" sz="700" b="1"/>
          </a:p>
          <a:p>
            <a:endParaRPr lang="en-US" sz="700" b="1"/>
          </a:p>
          <a:p>
            <a:endParaRPr lang="en-US" sz="700" b="1"/>
          </a:p>
          <a:p>
            <a:endParaRPr lang="en-US" sz="700" b="1"/>
          </a:p>
          <a:p>
            <a:endParaRPr lang="en-US" sz="700" b="1"/>
          </a:p>
          <a:p>
            <a:endParaRPr lang="en-US" sz="700" b="1"/>
          </a:p>
          <a:p>
            <a:endParaRPr lang="en-US" sz="700" b="1"/>
          </a:p>
          <a:p>
            <a:endParaRPr lang="en-US" sz="700" b="1"/>
          </a:p>
          <a:p>
            <a:endParaRPr lang="en-US" sz="700" b="1"/>
          </a:p>
          <a:p>
            <a:endParaRPr lang="en-US" sz="700" b="1"/>
          </a:p>
          <a:p>
            <a:endParaRPr lang="en-US" sz="700" b="1"/>
          </a:p>
          <a:p>
            <a:endParaRPr lang="en-US" sz="700" b="1"/>
          </a:p>
          <a:p>
            <a:endParaRPr lang="en-US" sz="700" b="1"/>
          </a:p>
          <a:p>
            <a:endParaRPr lang="en-US" sz="700" b="1"/>
          </a:p>
          <a:p>
            <a:endParaRPr lang="en-US" sz="700" b="1"/>
          </a:p>
          <a:p>
            <a:endParaRPr lang="en-US" sz="700" b="1"/>
          </a:p>
          <a:p>
            <a:endParaRPr lang="en-US" sz="700" b="1"/>
          </a:p>
          <a:p>
            <a:endParaRPr lang="en-US" sz="700" b="1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3C2C3A1-10C1-D70C-0817-DF87475BB326}"/>
              </a:ext>
            </a:extLst>
          </p:cNvPr>
          <p:cNvSpPr txBox="1"/>
          <p:nvPr/>
        </p:nvSpPr>
        <p:spPr>
          <a:xfrm>
            <a:off x="4304923" y="3981915"/>
            <a:ext cx="839332" cy="578882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700"/>
              <a:t>ExclusiveGateway</a:t>
            </a:r>
            <a:endParaRPr lang="en-US" sz="700" b="1"/>
          </a:p>
          <a:p>
            <a:r>
              <a:rPr lang="en-US" sz="700" b="1"/>
              <a:t>(myQuestion)</a:t>
            </a:r>
          </a:p>
          <a:p>
            <a:endParaRPr lang="en-US" sz="700" b="1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A9D5278-433F-F53D-99DD-5A90399E7142}"/>
              </a:ext>
            </a:extLst>
          </p:cNvPr>
          <p:cNvSpPr txBox="1"/>
          <p:nvPr/>
        </p:nvSpPr>
        <p:spPr>
          <a:xfrm>
            <a:off x="5232203" y="3432328"/>
            <a:ext cx="839332" cy="340519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700"/>
              <a:t>Task</a:t>
            </a:r>
            <a:r>
              <a:rPr lang="en-US" sz="700" b="1"/>
              <a:t> (T3)</a:t>
            </a:r>
          </a:p>
          <a:p>
            <a:endParaRPr lang="en-US" sz="700" b="1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5F3846A-E5DA-C7E3-A4F7-FFF34C8DC5CE}"/>
              </a:ext>
            </a:extLst>
          </p:cNvPr>
          <p:cNvSpPr txBox="1"/>
          <p:nvPr/>
        </p:nvSpPr>
        <p:spPr>
          <a:xfrm>
            <a:off x="3034127" y="4095735"/>
            <a:ext cx="760259" cy="340519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700"/>
              <a:t>Task</a:t>
            </a:r>
            <a:r>
              <a:rPr lang="en-US" sz="700" b="1"/>
              <a:t> (T1)</a:t>
            </a:r>
          </a:p>
          <a:p>
            <a:endParaRPr lang="en-US" sz="700" b="1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3A95774-DC48-6577-5D00-EEEB3AE89F9D}"/>
              </a:ext>
            </a:extLst>
          </p:cNvPr>
          <p:cNvSpPr txBox="1"/>
          <p:nvPr/>
        </p:nvSpPr>
        <p:spPr>
          <a:xfrm>
            <a:off x="5232203" y="4651528"/>
            <a:ext cx="839332" cy="340519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700"/>
              <a:t>SubProcess</a:t>
            </a:r>
            <a:r>
              <a:rPr lang="en-US" sz="700" b="1"/>
              <a:t> (T2)</a:t>
            </a:r>
          </a:p>
          <a:p>
            <a:endParaRPr lang="en-US" sz="700" b="1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5678871-06A1-3F40-C8E9-6BA7076CAB41}"/>
              </a:ext>
            </a:extLst>
          </p:cNvPr>
          <p:cNvSpPr txBox="1"/>
          <p:nvPr/>
        </p:nvSpPr>
        <p:spPr>
          <a:xfrm>
            <a:off x="3419856" y="3086497"/>
            <a:ext cx="839332" cy="340519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700"/>
              <a:t>Lane</a:t>
            </a:r>
            <a:r>
              <a:rPr lang="en-US" sz="700" b="1"/>
              <a:t> (L</a:t>
            </a:r>
            <a:r>
              <a:rPr lang="ro-RO" sz="700" b="1"/>
              <a:t>2</a:t>
            </a:r>
            <a:r>
              <a:rPr lang="en-US" sz="700" b="1"/>
              <a:t>)</a:t>
            </a:r>
          </a:p>
          <a:p>
            <a:endParaRPr lang="en-US" sz="700" b="1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2B9D7A3-42E1-0520-8D8E-3F64AF682E53}"/>
              </a:ext>
            </a:extLst>
          </p:cNvPr>
          <p:cNvSpPr txBox="1"/>
          <p:nvPr/>
        </p:nvSpPr>
        <p:spPr>
          <a:xfrm>
            <a:off x="2927486" y="2476897"/>
            <a:ext cx="839332" cy="340519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700"/>
              <a:t>Pool</a:t>
            </a:r>
            <a:r>
              <a:rPr lang="en-US" sz="700" b="1"/>
              <a:t> (</a:t>
            </a:r>
            <a:r>
              <a:rPr lang="ro-RO" sz="700" b="1"/>
              <a:t>P</a:t>
            </a:r>
            <a:r>
              <a:rPr lang="en-US" sz="700" b="1"/>
              <a:t>1)</a:t>
            </a:r>
          </a:p>
          <a:p>
            <a:endParaRPr lang="en-US" sz="700" b="1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7C6E88A0-BA0C-053B-3981-4462CD026267}"/>
              </a:ext>
            </a:extLst>
          </p:cNvPr>
          <p:cNvCxnSpPr>
            <a:cxnSpLocks/>
            <a:stCxn id="4" idx="0"/>
            <a:endCxn id="7" idx="2"/>
          </p:cNvCxnSpPr>
          <p:nvPr/>
        </p:nvCxnSpPr>
        <p:spPr>
          <a:xfrm flipV="1">
            <a:off x="3414257" y="3427016"/>
            <a:ext cx="425265" cy="668719"/>
          </a:xfrm>
          <a:prstGeom prst="straightConnector1">
            <a:avLst/>
          </a:prstGeom>
          <a:noFill/>
          <a:ln w="6350">
            <a:solidFill>
              <a:schemeClr val="bg1">
                <a:lumMod val="75000"/>
              </a:schemeClr>
            </a:solidFill>
            <a:prstDash val="sysDot"/>
            <a:headEnd type="none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BD5BC1D8-7E19-9059-BC1B-B2A8C7532833}"/>
              </a:ext>
            </a:extLst>
          </p:cNvPr>
          <p:cNvCxnSpPr>
            <a:cxnSpLocks/>
            <a:stCxn id="2" idx="0"/>
            <a:endCxn id="7" idx="2"/>
          </p:cNvCxnSpPr>
          <p:nvPr/>
        </p:nvCxnSpPr>
        <p:spPr>
          <a:xfrm flipH="1" flipV="1">
            <a:off x="3839522" y="3427016"/>
            <a:ext cx="885067" cy="554899"/>
          </a:xfrm>
          <a:prstGeom prst="straightConnector1">
            <a:avLst/>
          </a:prstGeom>
          <a:noFill/>
          <a:ln w="6350">
            <a:solidFill>
              <a:schemeClr val="bg1">
                <a:lumMod val="75000"/>
              </a:schemeClr>
            </a:solidFill>
            <a:prstDash val="sysDot"/>
            <a:headEnd type="none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C390E261-A6C8-660E-2A50-E72F069CA433}"/>
              </a:ext>
            </a:extLst>
          </p:cNvPr>
          <p:cNvCxnSpPr>
            <a:cxnSpLocks/>
            <a:stCxn id="3" idx="1"/>
            <a:endCxn id="7" idx="2"/>
          </p:cNvCxnSpPr>
          <p:nvPr/>
        </p:nvCxnSpPr>
        <p:spPr>
          <a:xfrm flipH="1" flipV="1">
            <a:off x="3839522" y="3427016"/>
            <a:ext cx="1392681" cy="175572"/>
          </a:xfrm>
          <a:prstGeom prst="straightConnector1">
            <a:avLst/>
          </a:prstGeom>
          <a:noFill/>
          <a:ln w="6350">
            <a:solidFill>
              <a:schemeClr val="bg1">
                <a:lumMod val="75000"/>
              </a:schemeClr>
            </a:solidFill>
            <a:prstDash val="sysDot"/>
            <a:headEnd type="none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A01F48B9-74ED-E0EA-B33C-BC1A98C02437}"/>
              </a:ext>
            </a:extLst>
          </p:cNvPr>
          <p:cNvCxnSpPr>
            <a:cxnSpLocks/>
            <a:stCxn id="7" idx="0"/>
            <a:endCxn id="8" idx="2"/>
          </p:cNvCxnSpPr>
          <p:nvPr/>
        </p:nvCxnSpPr>
        <p:spPr>
          <a:xfrm flipH="1" flipV="1">
            <a:off x="3347152" y="2817416"/>
            <a:ext cx="492370" cy="269081"/>
          </a:xfrm>
          <a:prstGeom prst="straightConnector1">
            <a:avLst/>
          </a:prstGeom>
          <a:noFill/>
          <a:ln w="6350">
            <a:prstDash val="sysDot"/>
            <a:headEnd type="none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7467F9DD-D6D4-4ABC-BD6D-74D1F7792023}"/>
              </a:ext>
            </a:extLst>
          </p:cNvPr>
          <p:cNvCxnSpPr>
            <a:cxnSpLocks/>
            <a:stCxn id="5" idx="2"/>
            <a:endCxn id="6" idx="0"/>
          </p:cNvCxnSpPr>
          <p:nvPr/>
        </p:nvCxnSpPr>
        <p:spPr>
          <a:xfrm>
            <a:off x="5651869" y="4992047"/>
            <a:ext cx="256093" cy="312654"/>
          </a:xfrm>
          <a:prstGeom prst="straightConnector1">
            <a:avLst/>
          </a:prstGeom>
          <a:noFill/>
          <a:ln w="6350">
            <a:solidFill>
              <a:schemeClr val="tx1"/>
            </a:solidFill>
            <a:prstDash val="sysDot"/>
            <a:headEnd type="none" w="med" len="med"/>
            <a:tailEnd type="triangl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DBC621C3-970B-D96F-08C6-0AD3709491D1}"/>
              </a:ext>
            </a:extLst>
          </p:cNvPr>
          <p:cNvSpPr txBox="1"/>
          <p:nvPr/>
        </p:nvSpPr>
        <p:spPr>
          <a:xfrm>
            <a:off x="5536713" y="5575860"/>
            <a:ext cx="839332" cy="221337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700"/>
              <a:t>Task</a:t>
            </a:r>
            <a:r>
              <a:rPr lang="en-US" sz="700" b="1"/>
              <a:t> (SubT)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46D29AB-EEDB-A2DF-6286-72DA943F7D2B}"/>
              </a:ext>
            </a:extLst>
          </p:cNvPr>
          <p:cNvSpPr txBox="1"/>
          <p:nvPr/>
        </p:nvSpPr>
        <p:spPr>
          <a:xfrm>
            <a:off x="6812872" y="5575859"/>
            <a:ext cx="839332" cy="221337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o-RO" sz="700"/>
              <a:t>EndEvent</a:t>
            </a:r>
            <a:r>
              <a:rPr lang="ro-RO" sz="700" b="1"/>
              <a:t>(SubE)</a:t>
            </a:r>
            <a:endParaRPr lang="en-US" sz="700" b="1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F18D2CC-4AE6-B02F-B2FF-D318E5531887}"/>
              </a:ext>
            </a:extLst>
          </p:cNvPr>
          <p:cNvSpPr txBox="1"/>
          <p:nvPr/>
        </p:nvSpPr>
        <p:spPr>
          <a:xfrm>
            <a:off x="4213020" y="5575860"/>
            <a:ext cx="892752" cy="221337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o-RO" sz="700"/>
              <a:t>StartEvent</a:t>
            </a:r>
            <a:r>
              <a:rPr lang="ro-RO" sz="700" b="1"/>
              <a:t>(SubS)</a:t>
            </a:r>
            <a:endParaRPr lang="en-US" sz="700" b="1"/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CD0BB578-FC98-15C7-63CC-E5CDF57E4D08}"/>
              </a:ext>
            </a:extLst>
          </p:cNvPr>
          <p:cNvCxnSpPr>
            <a:cxnSpLocks/>
            <a:stCxn id="28" idx="3"/>
            <a:endCxn id="26" idx="1"/>
          </p:cNvCxnSpPr>
          <p:nvPr/>
        </p:nvCxnSpPr>
        <p:spPr>
          <a:xfrm>
            <a:off x="5105772" y="5686529"/>
            <a:ext cx="430941" cy="0"/>
          </a:xfrm>
          <a:prstGeom prst="straightConnector1">
            <a:avLst/>
          </a:prstGeom>
          <a:noFill/>
          <a:ln w="6350">
            <a:solidFill>
              <a:schemeClr val="tx1"/>
            </a:solidFill>
            <a:prstDash val="sysDot"/>
            <a:headEnd type="none" w="med" len="med"/>
            <a:tailEnd type="triangl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BA864EDE-5DBC-88FF-F49A-FBD59B21B405}"/>
              </a:ext>
            </a:extLst>
          </p:cNvPr>
          <p:cNvCxnSpPr>
            <a:cxnSpLocks/>
            <a:stCxn id="26" idx="3"/>
            <a:endCxn id="27" idx="1"/>
          </p:cNvCxnSpPr>
          <p:nvPr/>
        </p:nvCxnSpPr>
        <p:spPr>
          <a:xfrm flipV="1">
            <a:off x="6376045" y="5686528"/>
            <a:ext cx="436827" cy="1"/>
          </a:xfrm>
          <a:prstGeom prst="straightConnector1">
            <a:avLst/>
          </a:prstGeom>
          <a:noFill/>
          <a:ln w="6350">
            <a:solidFill>
              <a:schemeClr val="tx1"/>
            </a:solidFill>
            <a:prstDash val="sysDot"/>
            <a:headEnd type="none" w="med" len="med"/>
            <a:tailEnd type="triangl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5473CF62-6486-8D3C-0932-C8CE6CDED27C}"/>
              </a:ext>
            </a:extLst>
          </p:cNvPr>
          <p:cNvCxnSpPr>
            <a:cxnSpLocks/>
            <a:stCxn id="4" idx="3"/>
            <a:endCxn id="2" idx="1"/>
          </p:cNvCxnSpPr>
          <p:nvPr/>
        </p:nvCxnSpPr>
        <p:spPr>
          <a:xfrm>
            <a:off x="3794386" y="4265995"/>
            <a:ext cx="510537" cy="5361"/>
          </a:xfrm>
          <a:prstGeom prst="straightConnector1">
            <a:avLst/>
          </a:prstGeom>
          <a:noFill/>
          <a:ln w="6350">
            <a:solidFill>
              <a:schemeClr val="tx1"/>
            </a:solidFill>
            <a:prstDash val="sysDot"/>
            <a:headEnd type="none" w="med" len="med"/>
            <a:tailEnd type="triangl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FF1CCDEE-D4D4-6BCB-F8E9-F5971B26A535}"/>
              </a:ext>
            </a:extLst>
          </p:cNvPr>
          <p:cNvCxnSpPr>
            <a:cxnSpLocks/>
            <a:stCxn id="2" idx="3"/>
            <a:endCxn id="3" idx="2"/>
          </p:cNvCxnSpPr>
          <p:nvPr/>
        </p:nvCxnSpPr>
        <p:spPr>
          <a:xfrm flipV="1">
            <a:off x="5144255" y="3772847"/>
            <a:ext cx="507614" cy="498509"/>
          </a:xfrm>
          <a:prstGeom prst="straightConnector1">
            <a:avLst/>
          </a:prstGeom>
          <a:noFill/>
          <a:ln w="6350">
            <a:solidFill>
              <a:schemeClr val="tx1"/>
            </a:solidFill>
            <a:prstDash val="sysDot"/>
            <a:headEnd type="none" w="med" len="med"/>
            <a:tailEnd type="triangl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B28873EA-8B7A-4819-3D61-FDA8C27943A0}"/>
              </a:ext>
            </a:extLst>
          </p:cNvPr>
          <p:cNvCxnSpPr>
            <a:cxnSpLocks/>
            <a:stCxn id="2" idx="3"/>
            <a:endCxn id="5" idx="0"/>
          </p:cNvCxnSpPr>
          <p:nvPr/>
        </p:nvCxnSpPr>
        <p:spPr>
          <a:xfrm>
            <a:off x="5144255" y="4271356"/>
            <a:ext cx="507614" cy="380172"/>
          </a:xfrm>
          <a:prstGeom prst="straightConnector1">
            <a:avLst/>
          </a:prstGeom>
          <a:noFill/>
          <a:ln w="6350">
            <a:solidFill>
              <a:schemeClr val="tx1"/>
            </a:solidFill>
            <a:prstDash val="sysDot"/>
            <a:headEnd type="none" w="med" len="med"/>
            <a:tailEnd type="triangl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095A7A18-8CBA-D825-4271-2168ABE92F31}"/>
              </a:ext>
            </a:extLst>
          </p:cNvPr>
          <p:cNvSpPr txBox="1"/>
          <p:nvPr/>
        </p:nvSpPr>
        <p:spPr>
          <a:xfrm>
            <a:off x="5824552" y="3981915"/>
            <a:ext cx="956378" cy="340519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700"/>
              <a:t>ReifiedConnector </a:t>
            </a:r>
            <a:r>
              <a:rPr lang="en-US" sz="700" b="1"/>
              <a:t>(x)</a:t>
            </a:r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9C9E6875-71F4-E1B3-71CB-D8B4D6DC18D7}"/>
              </a:ext>
            </a:extLst>
          </p:cNvPr>
          <p:cNvCxnSpPr>
            <a:cxnSpLocks/>
            <a:stCxn id="53" idx="1"/>
          </p:cNvCxnSpPr>
          <p:nvPr/>
        </p:nvCxnSpPr>
        <p:spPr>
          <a:xfrm flipH="1">
            <a:off x="5107184" y="4152175"/>
            <a:ext cx="717368" cy="134247"/>
          </a:xfrm>
          <a:prstGeom prst="straightConnector1">
            <a:avLst/>
          </a:prstGeom>
          <a:noFill/>
          <a:ln w="6350">
            <a:solidFill>
              <a:srgbClr val="FF0000"/>
            </a:solidFill>
            <a:prstDash val="sysDot"/>
            <a:headEnd type="none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6BE9FF8C-18FC-7860-D4FC-9C987523360C}"/>
              </a:ext>
            </a:extLst>
          </p:cNvPr>
          <p:cNvCxnSpPr>
            <a:cxnSpLocks/>
            <a:stCxn id="53" idx="1"/>
            <a:endCxn id="5" idx="0"/>
          </p:cNvCxnSpPr>
          <p:nvPr/>
        </p:nvCxnSpPr>
        <p:spPr>
          <a:xfrm flipH="1">
            <a:off x="5651869" y="4152175"/>
            <a:ext cx="172683" cy="499353"/>
          </a:xfrm>
          <a:prstGeom prst="straightConnector1">
            <a:avLst/>
          </a:prstGeom>
          <a:noFill/>
          <a:ln w="6350">
            <a:solidFill>
              <a:srgbClr val="FF0000"/>
            </a:solidFill>
            <a:prstDash val="sysDot"/>
            <a:headEnd type="none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68" name="TextBox 67">
            <a:extLst>
              <a:ext uri="{FF2B5EF4-FFF2-40B4-BE49-F238E27FC236}">
                <a16:creationId xmlns:a16="http://schemas.microsoft.com/office/drawing/2014/main" id="{5817BA0A-FAE4-3B64-3B8B-48C568E9855B}"/>
              </a:ext>
            </a:extLst>
          </p:cNvPr>
          <p:cNvSpPr txBox="1"/>
          <p:nvPr/>
        </p:nvSpPr>
        <p:spPr>
          <a:xfrm>
            <a:off x="6087430" y="4451610"/>
            <a:ext cx="297459" cy="221337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700"/>
              <a:t>v1</a:t>
            </a:r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40C06A87-4D42-A8F0-77BA-FF513150AD37}"/>
              </a:ext>
            </a:extLst>
          </p:cNvPr>
          <p:cNvCxnSpPr>
            <a:cxnSpLocks/>
            <a:stCxn id="53" idx="2"/>
            <a:endCxn id="68" idx="0"/>
          </p:cNvCxnSpPr>
          <p:nvPr/>
        </p:nvCxnSpPr>
        <p:spPr>
          <a:xfrm flipH="1">
            <a:off x="6236160" y="4322434"/>
            <a:ext cx="66581" cy="129176"/>
          </a:xfrm>
          <a:prstGeom prst="straightConnector1">
            <a:avLst/>
          </a:prstGeom>
          <a:noFill/>
          <a:ln w="6350">
            <a:solidFill>
              <a:srgbClr val="FF0000"/>
            </a:solidFill>
            <a:prstDash val="sysDot"/>
            <a:headEnd type="none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16A308AC-BCB0-1C3A-0635-40FE862F4CCF}"/>
              </a:ext>
            </a:extLst>
          </p:cNvPr>
          <p:cNvSpPr txBox="1"/>
          <p:nvPr/>
        </p:nvSpPr>
        <p:spPr>
          <a:xfrm>
            <a:off x="3585438" y="2800124"/>
            <a:ext cx="576041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700" i="1"/>
              <a:t>isInside</a:t>
            </a:r>
            <a:endParaRPr lang="en-US" sz="700" b="1" i="1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EC9EFDC8-016C-650D-24E3-6CB4FF535454}"/>
              </a:ext>
            </a:extLst>
          </p:cNvPr>
          <p:cNvSpPr txBox="1"/>
          <p:nvPr/>
        </p:nvSpPr>
        <p:spPr>
          <a:xfrm>
            <a:off x="4488542" y="3364347"/>
            <a:ext cx="576041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700" i="1"/>
              <a:t>isInside</a:t>
            </a:r>
            <a:endParaRPr lang="en-US" sz="700" b="1" i="1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38080EF6-B11E-DA51-F47E-89BEB889AD95}"/>
              </a:ext>
            </a:extLst>
          </p:cNvPr>
          <p:cNvSpPr txBox="1"/>
          <p:nvPr/>
        </p:nvSpPr>
        <p:spPr>
          <a:xfrm>
            <a:off x="4284332" y="3666533"/>
            <a:ext cx="576041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700" i="1"/>
              <a:t>isInside</a:t>
            </a:r>
            <a:endParaRPr lang="en-US" sz="700" b="1" i="1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1F0DA0C1-FEF2-1686-8372-4EB514589702}"/>
              </a:ext>
            </a:extLst>
          </p:cNvPr>
          <p:cNvSpPr txBox="1"/>
          <p:nvPr/>
        </p:nvSpPr>
        <p:spPr>
          <a:xfrm>
            <a:off x="3551501" y="3742793"/>
            <a:ext cx="576041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700" i="1"/>
              <a:t>isInside</a:t>
            </a:r>
            <a:endParaRPr lang="en-US" sz="700" b="1" i="1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530A01BA-7111-31D5-CC04-42704E52FC80}"/>
              </a:ext>
            </a:extLst>
          </p:cNvPr>
          <p:cNvSpPr txBox="1"/>
          <p:nvPr/>
        </p:nvSpPr>
        <p:spPr>
          <a:xfrm>
            <a:off x="3737033" y="4225500"/>
            <a:ext cx="666311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700" i="1"/>
              <a:t>followed By</a:t>
            </a:r>
            <a:endParaRPr lang="en-US" sz="700" b="1" i="1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CEEC1F59-AF0B-E076-B82D-E08BD9074701}"/>
              </a:ext>
            </a:extLst>
          </p:cNvPr>
          <p:cNvSpPr txBox="1"/>
          <p:nvPr/>
        </p:nvSpPr>
        <p:spPr>
          <a:xfrm>
            <a:off x="5177085" y="3894023"/>
            <a:ext cx="666311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700" i="1"/>
              <a:t>followed By</a:t>
            </a:r>
            <a:endParaRPr lang="en-US" sz="700" b="1" i="1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3E7BE21E-FA24-9D9B-DFF6-77565E7813CA}"/>
              </a:ext>
            </a:extLst>
          </p:cNvPr>
          <p:cNvSpPr txBox="1"/>
          <p:nvPr/>
        </p:nvSpPr>
        <p:spPr>
          <a:xfrm>
            <a:off x="5074724" y="4422119"/>
            <a:ext cx="646675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700" i="1"/>
              <a:t>followed By</a:t>
            </a:r>
            <a:endParaRPr lang="en-US" sz="700" b="1" i="1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65B25175-9201-4EED-26F2-07ABA7442646}"/>
              </a:ext>
            </a:extLst>
          </p:cNvPr>
          <p:cNvSpPr txBox="1"/>
          <p:nvPr/>
        </p:nvSpPr>
        <p:spPr>
          <a:xfrm>
            <a:off x="5323999" y="4066816"/>
            <a:ext cx="437257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700" i="1"/>
              <a:t>from</a:t>
            </a:r>
            <a:endParaRPr lang="en-US" sz="700" b="1" i="1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CF72860C-98CD-E2DB-5055-2A1374E239CB}"/>
              </a:ext>
            </a:extLst>
          </p:cNvPr>
          <p:cNvSpPr txBox="1"/>
          <p:nvPr/>
        </p:nvSpPr>
        <p:spPr>
          <a:xfrm>
            <a:off x="5717529" y="4297891"/>
            <a:ext cx="437257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700" i="1"/>
              <a:t>to</a:t>
            </a:r>
            <a:endParaRPr lang="en-US" sz="700" b="1" i="1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3AA706DC-EE04-5064-92DE-314D08D90DDF}"/>
              </a:ext>
            </a:extLst>
          </p:cNvPr>
          <p:cNvSpPr txBox="1"/>
          <p:nvPr/>
        </p:nvSpPr>
        <p:spPr>
          <a:xfrm>
            <a:off x="6509858" y="4707790"/>
            <a:ext cx="699449" cy="221337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700"/>
              <a:t>….</a:t>
            </a:r>
            <a:endParaRPr lang="en-US" sz="700" b="1"/>
          </a:p>
        </p:txBody>
      </p: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ED0EC883-FB4A-9BC4-64EF-6C0E4B3D7DBF}"/>
              </a:ext>
            </a:extLst>
          </p:cNvPr>
          <p:cNvCxnSpPr>
            <a:cxnSpLocks/>
            <a:stCxn id="5" idx="3"/>
            <a:endCxn id="89" idx="1"/>
          </p:cNvCxnSpPr>
          <p:nvPr/>
        </p:nvCxnSpPr>
        <p:spPr>
          <a:xfrm flipV="1">
            <a:off x="6071535" y="4818459"/>
            <a:ext cx="438323" cy="3329"/>
          </a:xfrm>
          <a:prstGeom prst="straightConnector1">
            <a:avLst/>
          </a:prstGeom>
          <a:noFill/>
          <a:ln w="6350">
            <a:solidFill>
              <a:schemeClr val="tx1"/>
            </a:solidFill>
            <a:prstDash val="sysDot"/>
            <a:headEnd type="none" w="med" len="med"/>
            <a:tailEnd type="triangl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93" name="TextBox 92">
            <a:extLst>
              <a:ext uri="{FF2B5EF4-FFF2-40B4-BE49-F238E27FC236}">
                <a16:creationId xmlns:a16="http://schemas.microsoft.com/office/drawing/2014/main" id="{C9166319-F58B-81D0-8481-B897ADCEB462}"/>
              </a:ext>
            </a:extLst>
          </p:cNvPr>
          <p:cNvSpPr txBox="1"/>
          <p:nvPr/>
        </p:nvSpPr>
        <p:spPr>
          <a:xfrm>
            <a:off x="5263207" y="5062517"/>
            <a:ext cx="1039858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700" i="1"/>
              <a:t>referenced Subprocess</a:t>
            </a:r>
            <a:endParaRPr lang="en-US" sz="700" b="1" i="1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2B53762A-5587-6F6E-293F-94385B3702B6}"/>
              </a:ext>
            </a:extLst>
          </p:cNvPr>
          <p:cNvSpPr txBox="1"/>
          <p:nvPr/>
        </p:nvSpPr>
        <p:spPr>
          <a:xfrm>
            <a:off x="2354505" y="4651526"/>
            <a:ext cx="839332" cy="340519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700"/>
              <a:t>Lane</a:t>
            </a:r>
            <a:r>
              <a:rPr lang="en-US" sz="700" b="1"/>
              <a:t> (L1)</a:t>
            </a:r>
          </a:p>
          <a:p>
            <a:endParaRPr lang="en-US" sz="700" b="1"/>
          </a:p>
        </p:txBody>
      </p:sp>
      <p:cxnSp>
        <p:nvCxnSpPr>
          <p:cNvPr id="96" name="Straight Arrow Connector 95">
            <a:extLst>
              <a:ext uri="{FF2B5EF4-FFF2-40B4-BE49-F238E27FC236}">
                <a16:creationId xmlns:a16="http://schemas.microsoft.com/office/drawing/2014/main" id="{74740680-CE37-BF5F-6979-747C5062D6A0}"/>
              </a:ext>
            </a:extLst>
          </p:cNvPr>
          <p:cNvCxnSpPr>
            <a:cxnSpLocks/>
            <a:stCxn id="5" idx="1"/>
            <a:endCxn id="95" idx="3"/>
          </p:cNvCxnSpPr>
          <p:nvPr/>
        </p:nvCxnSpPr>
        <p:spPr>
          <a:xfrm flipH="1" flipV="1">
            <a:off x="3193837" y="4821786"/>
            <a:ext cx="2038366" cy="2"/>
          </a:xfrm>
          <a:prstGeom prst="straightConnector1">
            <a:avLst/>
          </a:prstGeom>
          <a:noFill/>
          <a:ln w="6350">
            <a:solidFill>
              <a:schemeClr val="bg1">
                <a:lumMod val="75000"/>
              </a:schemeClr>
            </a:solidFill>
            <a:prstDash val="sysDot"/>
            <a:headEnd type="none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BAA4592D-BD6F-AC28-B08B-E74129E4C1BC}"/>
              </a:ext>
            </a:extLst>
          </p:cNvPr>
          <p:cNvCxnSpPr>
            <a:cxnSpLocks/>
            <a:stCxn id="95" idx="0"/>
            <a:endCxn id="8" idx="2"/>
          </p:cNvCxnSpPr>
          <p:nvPr/>
        </p:nvCxnSpPr>
        <p:spPr>
          <a:xfrm flipV="1">
            <a:off x="2774171" y="2817416"/>
            <a:ext cx="572981" cy="1834110"/>
          </a:xfrm>
          <a:prstGeom prst="straightConnector1">
            <a:avLst/>
          </a:prstGeom>
          <a:noFill/>
          <a:ln w="6350">
            <a:solidFill>
              <a:schemeClr val="bg1">
                <a:lumMod val="75000"/>
              </a:schemeClr>
            </a:solidFill>
            <a:prstDash val="sysDot"/>
            <a:headEnd type="none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04" name="TextBox 103">
            <a:extLst>
              <a:ext uri="{FF2B5EF4-FFF2-40B4-BE49-F238E27FC236}">
                <a16:creationId xmlns:a16="http://schemas.microsoft.com/office/drawing/2014/main" id="{C72292E8-A1B4-9A3C-71C6-E69EF8F39315}"/>
              </a:ext>
            </a:extLst>
          </p:cNvPr>
          <p:cNvSpPr txBox="1"/>
          <p:nvPr/>
        </p:nvSpPr>
        <p:spPr>
          <a:xfrm>
            <a:off x="2701467" y="3416322"/>
            <a:ext cx="576041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700" i="1"/>
              <a:t>isInside</a:t>
            </a:r>
            <a:endParaRPr lang="en-US" sz="700" b="1" i="1"/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B0896609-B916-BD18-0687-B38E68333CAB}"/>
              </a:ext>
            </a:extLst>
          </p:cNvPr>
          <p:cNvSpPr txBox="1"/>
          <p:nvPr/>
        </p:nvSpPr>
        <p:spPr>
          <a:xfrm>
            <a:off x="3478797" y="4796122"/>
            <a:ext cx="576041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700" i="1"/>
              <a:t>isInside</a:t>
            </a:r>
            <a:endParaRPr lang="en-US" sz="700" b="1" i="1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719951A9-231C-2257-0EEA-751EEBC075A9}"/>
              </a:ext>
            </a:extLst>
          </p:cNvPr>
          <p:cNvSpPr txBox="1"/>
          <p:nvPr/>
        </p:nvSpPr>
        <p:spPr>
          <a:xfrm>
            <a:off x="6533089" y="3491918"/>
            <a:ext cx="699449" cy="221337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700"/>
              <a:t>….</a:t>
            </a:r>
            <a:endParaRPr lang="en-US" sz="700" b="1"/>
          </a:p>
        </p:txBody>
      </p:sp>
      <p:cxnSp>
        <p:nvCxnSpPr>
          <p:cNvPr id="108" name="Straight Arrow Connector 107">
            <a:extLst>
              <a:ext uri="{FF2B5EF4-FFF2-40B4-BE49-F238E27FC236}">
                <a16:creationId xmlns:a16="http://schemas.microsoft.com/office/drawing/2014/main" id="{ABE9B65A-0841-A2C3-B927-84CBDC5D67C0}"/>
              </a:ext>
            </a:extLst>
          </p:cNvPr>
          <p:cNvCxnSpPr>
            <a:cxnSpLocks/>
            <a:stCxn id="3" idx="3"/>
            <a:endCxn id="107" idx="1"/>
          </p:cNvCxnSpPr>
          <p:nvPr/>
        </p:nvCxnSpPr>
        <p:spPr>
          <a:xfrm flipV="1">
            <a:off x="6071535" y="3602587"/>
            <a:ext cx="461554" cy="1"/>
          </a:xfrm>
          <a:prstGeom prst="straightConnector1">
            <a:avLst/>
          </a:prstGeom>
          <a:noFill/>
          <a:ln w="6350">
            <a:solidFill>
              <a:schemeClr val="tx1"/>
            </a:solidFill>
            <a:prstDash val="sysDot"/>
            <a:headEnd type="none" w="med" len="med"/>
            <a:tailEnd type="triangl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D8E87760-251F-C776-4191-88F8D0C6D1E4}"/>
              </a:ext>
            </a:extLst>
          </p:cNvPr>
          <p:cNvSpPr txBox="1"/>
          <p:nvPr/>
        </p:nvSpPr>
        <p:spPr>
          <a:xfrm>
            <a:off x="6008430" y="3403132"/>
            <a:ext cx="666311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700" i="1"/>
              <a:t>followed By</a:t>
            </a:r>
            <a:endParaRPr lang="en-US" sz="700" b="1" i="1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CC44276-AA0B-9A86-22B2-3F1D17626868}"/>
              </a:ext>
            </a:extLst>
          </p:cNvPr>
          <p:cNvSpPr txBox="1"/>
          <p:nvPr/>
        </p:nvSpPr>
        <p:spPr>
          <a:xfrm>
            <a:off x="6008430" y="4816653"/>
            <a:ext cx="666311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700" i="1"/>
              <a:t>followed By</a:t>
            </a:r>
            <a:endParaRPr lang="en-US" sz="700" b="1" i="1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9BC6737-1657-07C1-22F2-76922F9A0C83}"/>
              </a:ext>
            </a:extLst>
          </p:cNvPr>
          <p:cNvSpPr txBox="1"/>
          <p:nvPr/>
        </p:nvSpPr>
        <p:spPr>
          <a:xfrm>
            <a:off x="5025970" y="5680207"/>
            <a:ext cx="666311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700" i="1"/>
              <a:t>followed By</a:t>
            </a:r>
            <a:endParaRPr lang="en-US" sz="700" b="1" i="1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0DA1BF3-D2B5-97D9-835E-814278C6EE9C}"/>
              </a:ext>
            </a:extLst>
          </p:cNvPr>
          <p:cNvSpPr txBox="1"/>
          <p:nvPr/>
        </p:nvSpPr>
        <p:spPr>
          <a:xfrm>
            <a:off x="6297362" y="5680207"/>
            <a:ext cx="666311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700" i="1"/>
              <a:t>followed By</a:t>
            </a:r>
            <a:endParaRPr lang="en-US" sz="700" b="1" i="1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E624F438-7A4D-4D53-9F24-A19D5A7384CA}"/>
              </a:ext>
            </a:extLst>
          </p:cNvPr>
          <p:cNvCxnSpPr>
            <a:cxnSpLocks/>
          </p:cNvCxnSpPr>
          <p:nvPr/>
        </p:nvCxnSpPr>
        <p:spPr>
          <a:xfrm>
            <a:off x="2569325" y="4233295"/>
            <a:ext cx="464802" cy="202"/>
          </a:xfrm>
          <a:prstGeom prst="straightConnector1">
            <a:avLst/>
          </a:prstGeom>
          <a:noFill/>
          <a:ln w="6350">
            <a:solidFill>
              <a:schemeClr val="tx1"/>
            </a:solidFill>
            <a:prstDash val="sysDot"/>
            <a:headEnd type="none" w="med" len="med"/>
            <a:tailEnd type="triangl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FA13F040-78D4-8DF3-CA82-593033A6BE11}"/>
              </a:ext>
            </a:extLst>
          </p:cNvPr>
          <p:cNvCxnSpPr>
            <a:cxnSpLocks/>
          </p:cNvCxnSpPr>
          <p:nvPr/>
        </p:nvCxnSpPr>
        <p:spPr>
          <a:xfrm>
            <a:off x="7209307" y="4811270"/>
            <a:ext cx="296789" cy="0"/>
          </a:xfrm>
          <a:prstGeom prst="straightConnector1">
            <a:avLst/>
          </a:prstGeom>
          <a:noFill/>
          <a:ln w="6350">
            <a:solidFill>
              <a:schemeClr val="tx1"/>
            </a:solidFill>
            <a:prstDash val="sysDot"/>
            <a:headEnd type="none" w="med" len="med"/>
            <a:tailEnd type="triangl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1EBC19A6-1284-8A3F-13FD-81DB2756BDD7}"/>
              </a:ext>
            </a:extLst>
          </p:cNvPr>
          <p:cNvCxnSpPr>
            <a:cxnSpLocks/>
          </p:cNvCxnSpPr>
          <p:nvPr/>
        </p:nvCxnSpPr>
        <p:spPr>
          <a:xfrm>
            <a:off x="7232538" y="3580459"/>
            <a:ext cx="296789" cy="0"/>
          </a:xfrm>
          <a:prstGeom prst="straightConnector1">
            <a:avLst/>
          </a:prstGeom>
          <a:noFill/>
          <a:ln w="6350">
            <a:solidFill>
              <a:schemeClr val="tx1"/>
            </a:solidFill>
            <a:prstDash val="sysDot"/>
            <a:headEnd type="none" w="med" len="med"/>
            <a:tailEnd type="triangl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1AC93AB6-0FA4-3818-BDB9-B096DC3722DF}"/>
              </a:ext>
            </a:extLst>
          </p:cNvPr>
          <p:cNvSpPr txBox="1"/>
          <p:nvPr/>
        </p:nvSpPr>
        <p:spPr>
          <a:xfrm>
            <a:off x="6509858" y="4449170"/>
            <a:ext cx="297459" cy="221337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ro-RO" sz="700"/>
              <a:t>...</a:t>
            </a:r>
            <a:endParaRPr lang="en-US" sz="70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1148486-2644-3132-913F-DD422BC3C85B}"/>
              </a:ext>
            </a:extLst>
          </p:cNvPr>
          <p:cNvSpPr txBox="1"/>
          <p:nvPr/>
        </p:nvSpPr>
        <p:spPr>
          <a:xfrm>
            <a:off x="7008803" y="4187222"/>
            <a:ext cx="297459" cy="221337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ro-RO" sz="700"/>
              <a:t>...</a:t>
            </a:r>
            <a:endParaRPr lang="en-US" sz="700"/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6A875EBA-6292-4F47-7BFE-61A2A818C2BD}"/>
              </a:ext>
            </a:extLst>
          </p:cNvPr>
          <p:cNvCxnSpPr>
            <a:cxnSpLocks/>
          </p:cNvCxnSpPr>
          <p:nvPr/>
        </p:nvCxnSpPr>
        <p:spPr>
          <a:xfrm>
            <a:off x="6513135" y="4335820"/>
            <a:ext cx="0" cy="128720"/>
          </a:xfrm>
          <a:prstGeom prst="straightConnector1">
            <a:avLst/>
          </a:prstGeom>
          <a:noFill/>
          <a:ln w="6350">
            <a:solidFill>
              <a:srgbClr val="FF0000"/>
            </a:solidFill>
            <a:prstDash val="sysDot"/>
            <a:headEnd type="none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1283D6BE-4ED0-F855-6169-1391361B2AEB}"/>
              </a:ext>
            </a:extLst>
          </p:cNvPr>
          <p:cNvCxnSpPr>
            <a:cxnSpLocks/>
            <a:stCxn id="53" idx="3"/>
            <a:endCxn id="30" idx="1"/>
          </p:cNvCxnSpPr>
          <p:nvPr/>
        </p:nvCxnSpPr>
        <p:spPr>
          <a:xfrm>
            <a:off x="6780930" y="4152175"/>
            <a:ext cx="227873" cy="145716"/>
          </a:xfrm>
          <a:prstGeom prst="straightConnector1">
            <a:avLst/>
          </a:prstGeom>
          <a:noFill/>
          <a:ln w="6350">
            <a:solidFill>
              <a:srgbClr val="FF0000"/>
            </a:solidFill>
            <a:prstDash val="sysDot"/>
            <a:headEnd type="none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65EA3029-E35B-10E2-67A8-FB771B5647DC}"/>
              </a:ext>
            </a:extLst>
          </p:cNvPr>
          <p:cNvSpPr txBox="1"/>
          <p:nvPr/>
        </p:nvSpPr>
        <p:spPr>
          <a:xfrm>
            <a:off x="2264113" y="340602"/>
            <a:ext cx="5419922" cy="1940957"/>
          </a:xfrm>
          <a:prstGeom prst="roundRect">
            <a:avLst/>
          </a:prstGeom>
          <a:solidFill>
            <a:schemeClr val="tx2">
              <a:lumMod val="25000"/>
              <a:lumOff val="75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/>
              <a:t>:</a:t>
            </a:r>
            <a:r>
              <a:rPr lang="en-US" sz="900" dirty="0" err="1"/>
              <a:t>MainProcessModel</a:t>
            </a:r>
            <a:r>
              <a:rPr lang="en-US" sz="900" dirty="0"/>
              <a:t>	{</a:t>
            </a:r>
          </a:p>
          <a:p>
            <a:r>
              <a:rPr lang="en-US" sz="900" dirty="0"/>
              <a:t>	:P1 a :Pool.</a:t>
            </a:r>
          </a:p>
          <a:p>
            <a:r>
              <a:rPr lang="en-US" sz="900" dirty="0"/>
              <a:t>	:L1 a :Lane; :</a:t>
            </a:r>
            <a:r>
              <a:rPr lang="en-US" sz="900" dirty="0" err="1"/>
              <a:t>isInside</a:t>
            </a:r>
            <a:r>
              <a:rPr lang="en-US" sz="900" dirty="0"/>
              <a:t>  :P1. :L2 a :Lane; :</a:t>
            </a:r>
            <a:r>
              <a:rPr lang="en-US" sz="900" dirty="0" err="1"/>
              <a:t>isInside</a:t>
            </a:r>
            <a:r>
              <a:rPr lang="en-US" sz="900" dirty="0"/>
              <a:t> :P1.</a:t>
            </a:r>
          </a:p>
          <a:p>
            <a:r>
              <a:rPr lang="en-US" sz="900" dirty="0"/>
              <a:t>	…</a:t>
            </a:r>
          </a:p>
          <a:p>
            <a:r>
              <a:rPr lang="en-US" sz="900" dirty="0"/>
              <a:t>	:T1 a :Task; :</a:t>
            </a:r>
            <a:r>
              <a:rPr lang="en-US" sz="900" dirty="0" err="1"/>
              <a:t>isInside</a:t>
            </a:r>
            <a:r>
              <a:rPr lang="en-US" sz="900" dirty="0"/>
              <a:t> :L2; :</a:t>
            </a:r>
            <a:r>
              <a:rPr lang="en-US" sz="900" dirty="0" err="1"/>
              <a:t>followedBy</a:t>
            </a:r>
            <a:r>
              <a:rPr lang="en-US" sz="900" dirty="0"/>
              <a:t> :</a:t>
            </a:r>
            <a:r>
              <a:rPr lang="en-US" sz="900" dirty="0" err="1"/>
              <a:t>myQuestion</a:t>
            </a:r>
            <a:r>
              <a:rPr lang="en-US" sz="900" dirty="0"/>
              <a:t>.</a:t>
            </a:r>
          </a:p>
          <a:p>
            <a:r>
              <a:rPr lang="en-US" sz="900" dirty="0"/>
              <a:t>	:</a:t>
            </a:r>
            <a:r>
              <a:rPr lang="en-US" sz="900" dirty="0" err="1"/>
              <a:t>myQuestion</a:t>
            </a:r>
            <a:r>
              <a:rPr lang="en-US" sz="900" dirty="0"/>
              <a:t> a :</a:t>
            </a:r>
            <a:r>
              <a:rPr lang="en-US" sz="900" dirty="0" err="1"/>
              <a:t>XORGateway</a:t>
            </a:r>
            <a:r>
              <a:rPr lang="en-US" sz="900" dirty="0"/>
              <a:t>; :</a:t>
            </a:r>
            <a:r>
              <a:rPr lang="en-US" sz="900" dirty="0" err="1"/>
              <a:t>isInside</a:t>
            </a:r>
            <a:r>
              <a:rPr lang="en-US" sz="900" dirty="0"/>
              <a:t> :L2; :</a:t>
            </a:r>
            <a:r>
              <a:rPr lang="en-US" sz="900" dirty="0" err="1"/>
              <a:t>followedBy</a:t>
            </a:r>
            <a:r>
              <a:rPr lang="en-US" sz="900" dirty="0"/>
              <a:t> :T2, :T3.</a:t>
            </a:r>
          </a:p>
          <a:p>
            <a:r>
              <a:rPr lang="en-US" sz="900" dirty="0"/>
              <a:t>	:x a :</a:t>
            </a:r>
            <a:r>
              <a:rPr lang="en-US" sz="900" dirty="0" err="1"/>
              <a:t>ReifiedConnector</a:t>
            </a:r>
            <a:r>
              <a:rPr lang="en-US" sz="900" dirty="0"/>
              <a:t>; :from :</a:t>
            </a:r>
            <a:r>
              <a:rPr lang="en-US" sz="900" dirty="0" err="1"/>
              <a:t>myQuestion</a:t>
            </a:r>
            <a:r>
              <a:rPr lang="en-US" sz="900" dirty="0"/>
              <a:t>; :to :T2; :label "v1".</a:t>
            </a:r>
          </a:p>
          <a:p>
            <a:r>
              <a:rPr lang="en-US" sz="900" dirty="0"/>
              <a:t>	:T2 a :Subprocess; :</a:t>
            </a:r>
            <a:r>
              <a:rPr lang="en-US" sz="900" dirty="0" err="1"/>
              <a:t>referencedSubprocess</a:t>
            </a:r>
            <a:r>
              <a:rPr lang="en-US" sz="900" dirty="0"/>
              <a:t>  :</a:t>
            </a:r>
            <a:r>
              <a:rPr lang="en-US" sz="900" dirty="0" err="1"/>
              <a:t>SubProcessModel</a:t>
            </a:r>
            <a:r>
              <a:rPr lang="en-US" sz="900" dirty="0"/>
              <a:t>.</a:t>
            </a:r>
          </a:p>
          <a:p>
            <a:r>
              <a:rPr lang="en-US" sz="900" dirty="0"/>
              <a:t>	…</a:t>
            </a:r>
          </a:p>
          <a:p>
            <a:r>
              <a:rPr lang="en-US" sz="900" dirty="0"/>
              <a:t>	}</a:t>
            </a:r>
          </a:p>
          <a:p>
            <a:endParaRPr lang="en-US" sz="900" dirty="0"/>
          </a:p>
          <a:p>
            <a:r>
              <a:rPr lang="en-US" sz="900" dirty="0"/>
              <a:t>:</a:t>
            </a:r>
            <a:r>
              <a:rPr lang="en-US" sz="900" dirty="0" err="1"/>
              <a:t>SubProcessModel</a:t>
            </a:r>
            <a:r>
              <a:rPr lang="en-US" sz="900" dirty="0"/>
              <a:t> {………subprocess content………..} </a:t>
            </a:r>
            <a:endParaRPr lang="en-US" sz="900" b="1" dirty="0"/>
          </a:p>
        </p:txBody>
      </p:sp>
    </p:spTree>
    <p:extLst>
      <p:ext uri="{BB962C8B-B14F-4D97-AF65-F5344CB8AC3E}">
        <p14:creationId xmlns:p14="http://schemas.microsoft.com/office/powerpoint/2010/main" val="29946179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EF9673D-5482-0885-A899-E976047636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5616" y="3429000"/>
            <a:ext cx="4316511" cy="2654000"/>
          </a:xfrm>
          <a:prstGeom prst="rect">
            <a:avLst/>
          </a:prstGeom>
          <a:ln w="12700">
            <a:solidFill>
              <a:srgbClr val="C00000"/>
            </a:solidFill>
          </a:ln>
        </p:spPr>
      </p:pic>
      <p:pic>
        <p:nvPicPr>
          <p:cNvPr id="3" name="Picture 2" descr="A diagram of a flowchart&#10;&#10;AI-generated content may be incorrect.">
            <a:extLst>
              <a:ext uri="{FF2B5EF4-FFF2-40B4-BE49-F238E27FC236}">
                <a16:creationId xmlns:a16="http://schemas.microsoft.com/office/drawing/2014/main" id="{ABA922CF-9E22-971C-2135-19EB2A3FE6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0" y="176212"/>
            <a:ext cx="11574780" cy="3165127"/>
          </a:xfrm>
          <a:prstGeom prst="rect">
            <a:avLst/>
          </a:prstGeom>
        </p:spPr>
      </p:pic>
      <p:cxnSp>
        <p:nvCxnSpPr>
          <p:cNvPr id="4" name="Connector: Elbow 3">
            <a:extLst>
              <a:ext uri="{FF2B5EF4-FFF2-40B4-BE49-F238E27FC236}">
                <a16:creationId xmlns:a16="http://schemas.microsoft.com/office/drawing/2014/main" id="{8E688BAC-D30D-C26F-D70A-B0F09CC2E7CD}"/>
              </a:ext>
            </a:extLst>
          </p:cNvPr>
          <p:cNvCxnSpPr>
            <a:cxnSpLocks/>
          </p:cNvCxnSpPr>
          <p:nvPr/>
        </p:nvCxnSpPr>
        <p:spPr>
          <a:xfrm rot="16200000" flipH="1">
            <a:off x="2486901" y="2646917"/>
            <a:ext cx="1300799" cy="263368"/>
          </a:xfrm>
          <a:prstGeom prst="bentConnector3">
            <a:avLst>
              <a:gd name="adj1" fmla="val 79290"/>
            </a:avLst>
          </a:prstGeom>
          <a:ln>
            <a:solidFill>
              <a:srgbClr val="C00000"/>
            </a:solidFill>
            <a:prstDash val="dash"/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87114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127DA00-AD5C-9A0C-9F8C-C61A841969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1890" y="450772"/>
            <a:ext cx="2828586" cy="37636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5E9CF53-DC54-69B8-5AE5-B5D71C98B2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1843" y="122370"/>
            <a:ext cx="2886691" cy="107791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A7D779B-6D61-5623-6563-D06BC9A0E8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15523" y="1296367"/>
            <a:ext cx="2923546" cy="96976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B339176-0B52-24A9-7B70-BEC49CC9D0E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78027" y="2432204"/>
            <a:ext cx="2487569" cy="1045692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7D4FB3A9-1907-E365-818C-95859D3CEAF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26144" y="3597811"/>
            <a:ext cx="2860078" cy="807454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6384F009-87BB-10E8-444E-0428902DC7D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39543" y="3597811"/>
            <a:ext cx="2738120" cy="977556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5AD0BE2E-3EE7-85DD-9CCE-05E702E3F4B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541890" y="1870874"/>
            <a:ext cx="2325898" cy="455188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949B0180-4D12-20A8-53FC-7520D1FCE90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541890" y="1144381"/>
            <a:ext cx="3485128" cy="414270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FB45B036-E59D-AA5B-6343-2D3C7230081C}"/>
              </a:ext>
            </a:extLst>
          </p:cNvPr>
          <p:cNvSpPr txBox="1"/>
          <p:nvPr/>
        </p:nvSpPr>
        <p:spPr>
          <a:xfrm>
            <a:off x="1916305" y="827136"/>
            <a:ext cx="1131104" cy="18466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o-RO" sz="600" b="1" i="1"/>
              <a:t>(a) simple task sequence</a:t>
            </a:r>
            <a:endParaRPr lang="en-US" sz="600" b="1" i="1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E710413-3677-0D34-2EBB-F4B883D80795}"/>
              </a:ext>
            </a:extLst>
          </p:cNvPr>
          <p:cNvSpPr txBox="1"/>
          <p:nvPr/>
        </p:nvSpPr>
        <p:spPr>
          <a:xfrm>
            <a:off x="1916305" y="1575650"/>
            <a:ext cx="1131104" cy="18466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o-RO" sz="600" b="1" i="1"/>
              <a:t>(b) task/events sequence</a:t>
            </a:r>
            <a:endParaRPr lang="en-US" sz="600" b="1" i="1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CEE6897-C1FB-5D97-5BE4-F2882661BAD9}"/>
              </a:ext>
            </a:extLst>
          </p:cNvPr>
          <p:cNvSpPr txBox="1"/>
          <p:nvPr/>
        </p:nvSpPr>
        <p:spPr>
          <a:xfrm>
            <a:off x="1916305" y="2342638"/>
            <a:ext cx="1131104" cy="18466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o-RO" sz="600" b="1" i="1"/>
              <a:t>(c) taskless sequence</a:t>
            </a:r>
            <a:endParaRPr lang="en-US" sz="600" b="1" i="1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1DFCDCB-218B-1754-5A4D-893FA452BF33}"/>
              </a:ext>
            </a:extLst>
          </p:cNvPr>
          <p:cNvSpPr txBox="1"/>
          <p:nvPr/>
        </p:nvSpPr>
        <p:spPr>
          <a:xfrm>
            <a:off x="4852120" y="881977"/>
            <a:ext cx="954320" cy="18466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o-RO" sz="600" b="1" i="1"/>
              <a:t>(d) parallel branching</a:t>
            </a:r>
            <a:endParaRPr lang="en-US" sz="600" b="1" i="1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A8F448E-45A2-36E4-CA10-A520B9E0875F}"/>
              </a:ext>
            </a:extLst>
          </p:cNvPr>
          <p:cNvSpPr txBox="1"/>
          <p:nvPr/>
        </p:nvSpPr>
        <p:spPr>
          <a:xfrm>
            <a:off x="4852120" y="1986027"/>
            <a:ext cx="1036616" cy="18466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o-RO" sz="600" b="1" i="1"/>
              <a:t>(e) decision branching</a:t>
            </a:r>
            <a:endParaRPr lang="en-US" sz="600" b="1" i="1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DB8BBFD-D37C-757E-C847-0815A043BB1D}"/>
              </a:ext>
            </a:extLst>
          </p:cNvPr>
          <p:cNvSpPr txBox="1"/>
          <p:nvPr/>
        </p:nvSpPr>
        <p:spPr>
          <a:xfrm>
            <a:off x="4852120" y="3129027"/>
            <a:ext cx="1036616" cy="18466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o-RO" sz="600" b="1" i="1"/>
              <a:t>(f) event branching</a:t>
            </a:r>
            <a:endParaRPr lang="en-US" sz="600" b="1" i="1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9440A44-6793-63A4-F531-B6EF687D0DDE}"/>
              </a:ext>
            </a:extLst>
          </p:cNvPr>
          <p:cNvSpPr txBox="1"/>
          <p:nvPr/>
        </p:nvSpPr>
        <p:spPr>
          <a:xfrm>
            <a:off x="2412473" y="4390701"/>
            <a:ext cx="1036616" cy="18466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o-RO" sz="600" b="1" i="1"/>
              <a:t>(g) boundary branching</a:t>
            </a:r>
            <a:endParaRPr lang="en-US" sz="600" b="1" i="1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8EF16B8-45DA-1E1D-C945-0339A2895822}"/>
              </a:ext>
            </a:extLst>
          </p:cNvPr>
          <p:cNvSpPr txBox="1"/>
          <p:nvPr/>
        </p:nvSpPr>
        <p:spPr>
          <a:xfrm>
            <a:off x="5271380" y="4559107"/>
            <a:ext cx="1189482" cy="18466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o-RO" sz="600" b="1" i="1"/>
              <a:t>(h) compensation branching</a:t>
            </a:r>
            <a:endParaRPr lang="en-US" sz="600" b="1" i="1"/>
          </a:p>
        </p:txBody>
      </p:sp>
    </p:spTree>
    <p:extLst>
      <p:ext uri="{BB962C8B-B14F-4D97-AF65-F5344CB8AC3E}">
        <p14:creationId xmlns:p14="http://schemas.microsoft.com/office/powerpoint/2010/main" val="33410706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E817A5D7-3C2A-5BB5-3DD6-DAFE369B79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7606" y="191925"/>
            <a:ext cx="2883314" cy="133265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FB44D31-094F-A146-AB87-1F321BBDC0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37606" y="1912636"/>
            <a:ext cx="2883314" cy="87101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2BEDC1C-4054-FD49-B5B5-CC17AB2BDD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79788" y="211744"/>
            <a:ext cx="2543969" cy="81386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2766B2A4-EBEA-ECEE-A1E9-968A2D40B07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79788" y="1547704"/>
            <a:ext cx="2504440" cy="996525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17EDEE00-8377-42CC-D817-7A57EC192BE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10303" y="3128779"/>
            <a:ext cx="2912846" cy="118499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C5049EE-EB24-5376-9A7F-AA98A761D176}"/>
              </a:ext>
            </a:extLst>
          </p:cNvPr>
          <p:cNvSpPr txBox="1"/>
          <p:nvPr/>
        </p:nvSpPr>
        <p:spPr>
          <a:xfrm>
            <a:off x="2777956" y="1515980"/>
            <a:ext cx="1036616" cy="18466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o-RO" sz="600" b="1" i="1"/>
              <a:t>(i) task collaboration</a:t>
            </a:r>
            <a:endParaRPr lang="en-US" sz="600" b="1" i="1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9FF1ADB-15B8-C51A-3990-82B8FEAE48C3}"/>
              </a:ext>
            </a:extLst>
          </p:cNvPr>
          <p:cNvSpPr txBox="1"/>
          <p:nvPr/>
        </p:nvSpPr>
        <p:spPr>
          <a:xfrm>
            <a:off x="2743666" y="2840035"/>
            <a:ext cx="1367324" cy="18466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o-RO" sz="600" b="1" i="1"/>
              <a:t>(j) collapsed pool collaboration</a:t>
            </a:r>
            <a:endParaRPr lang="en-US" sz="600" b="1" i="1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A320714-4C4D-F278-030E-7A9D9FA61063}"/>
              </a:ext>
            </a:extLst>
          </p:cNvPr>
          <p:cNvSpPr txBox="1"/>
          <p:nvPr/>
        </p:nvSpPr>
        <p:spPr>
          <a:xfrm>
            <a:off x="4197830" y="4387853"/>
            <a:ext cx="1367324" cy="18466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o-RO" sz="600" b="1" i="1"/>
              <a:t>(k) event collaboration</a:t>
            </a:r>
            <a:endParaRPr lang="en-US" sz="600" b="1" i="1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DB57CB7-B54A-E67E-E8AD-08D8E45E327A}"/>
              </a:ext>
            </a:extLst>
          </p:cNvPr>
          <p:cNvSpPr txBox="1"/>
          <p:nvPr/>
        </p:nvSpPr>
        <p:spPr>
          <a:xfrm>
            <a:off x="5941508" y="1025609"/>
            <a:ext cx="1026803" cy="18466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o-RO" sz="600" b="1" i="1"/>
              <a:t>(l) lane ooordination</a:t>
            </a:r>
            <a:endParaRPr lang="en-US" sz="600" b="1" i="1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22BD9AA-F7AC-7F8C-B4DC-71922770286B}"/>
              </a:ext>
            </a:extLst>
          </p:cNvPr>
          <p:cNvSpPr txBox="1"/>
          <p:nvPr/>
        </p:nvSpPr>
        <p:spPr>
          <a:xfrm>
            <a:off x="5594798" y="2598984"/>
            <a:ext cx="1553851" cy="18466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o-RO" sz="600" b="1" i="1"/>
              <a:t>(m) lane coordination with data</a:t>
            </a:r>
            <a:endParaRPr lang="en-US" sz="600" b="1" i="1"/>
          </a:p>
        </p:txBody>
      </p:sp>
    </p:spTree>
    <p:extLst>
      <p:ext uri="{BB962C8B-B14F-4D97-AF65-F5344CB8AC3E}">
        <p14:creationId xmlns:p14="http://schemas.microsoft.com/office/powerpoint/2010/main" val="8171893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897</TotalTime>
  <Words>551</Words>
  <Application>Microsoft Office PowerPoint</Application>
  <PresentationFormat>Widescreen</PresentationFormat>
  <Paragraphs>256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Rob</dc:creator>
  <cp:lastModifiedBy>Robert Buchmann</cp:lastModifiedBy>
  <cp:revision>42</cp:revision>
  <dcterms:created xsi:type="dcterms:W3CDTF">2024-07-14T13:50:44Z</dcterms:created>
  <dcterms:modified xsi:type="dcterms:W3CDTF">2025-06-27T14:18:34Z</dcterms:modified>
</cp:coreProperties>
</file>